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9" r:id="rId4"/>
  </p:sldMasterIdLst>
  <p:notesMasterIdLst>
    <p:notesMasterId r:id="rId27"/>
  </p:notesMasterIdLst>
  <p:handoutMasterIdLst>
    <p:handoutMasterId r:id="rId28"/>
  </p:handoutMasterIdLst>
  <p:sldIdLst>
    <p:sldId id="256" r:id="rId5"/>
    <p:sldId id="258" r:id="rId6"/>
    <p:sldId id="257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8" r:id="rId16"/>
    <p:sldId id="269" r:id="rId17"/>
    <p:sldId id="270" r:id="rId18"/>
    <p:sldId id="271" r:id="rId19"/>
    <p:sldId id="272" r:id="rId20"/>
    <p:sldId id="273" r:id="rId21"/>
    <p:sldId id="276" r:id="rId22"/>
    <p:sldId id="274" r:id="rId23"/>
    <p:sldId id="275" r:id="rId24"/>
    <p:sldId id="278" r:id="rId25"/>
    <p:sldId id="277" r:id="rId2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069A29-1430-3F28-7652-748A13F5BDB9}" v="1" dt="2024-01-28T17:39:16.730"/>
    <p1510:client id="{6032BFF4-01AE-5D60-4F0A-93632D6147E1}" v="349" dt="2024-01-28T17:10:27.956"/>
    <p1510:client id="{89DC8038-A750-4EE6-A9B4-88DD6B35EE62}" v="4" dt="2024-01-29T08:51:50.9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208"/>
  </p:normalViewPr>
  <p:slideViewPr>
    <p:cSldViewPr snapToGrid="0" snapToObjects="1">
      <p:cViewPr varScale="1">
        <p:scale>
          <a:sx n="103" d="100"/>
          <a:sy n="103" d="100"/>
        </p:scale>
        <p:origin x="138" y="3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rachan, Rohit" userId="S::sejjr91@ucl.ac.uk::196d29fb-4ba6-49a5-9b11-c2bbf036c0d1" providerId="AD" clId="Web-{1A069A29-1430-3F28-7652-748A13F5BDB9}"/>
    <pc:docChg chg="modSld">
      <pc:chgData name="Hirachan, Rohit" userId="S::sejjr91@ucl.ac.uk::196d29fb-4ba6-49a5-9b11-c2bbf036c0d1" providerId="AD" clId="Web-{1A069A29-1430-3F28-7652-748A13F5BDB9}" dt="2024-01-28T17:39:16.730" v="0"/>
      <pc:docMkLst>
        <pc:docMk/>
      </pc:docMkLst>
      <pc:sldChg chg="addAnim delAnim">
        <pc:chgData name="Hirachan, Rohit" userId="S::sejjr91@ucl.ac.uk::196d29fb-4ba6-49a5-9b11-c2bbf036c0d1" providerId="AD" clId="Web-{1A069A29-1430-3F28-7652-748A13F5BDB9}" dt="2024-01-28T17:39:16.730" v="0"/>
        <pc:sldMkLst>
          <pc:docMk/>
          <pc:sldMk cId="3694108983" sldId="274"/>
        </pc:sldMkLst>
      </pc:sldChg>
    </pc:docChg>
  </pc:docChgLst>
  <pc:docChgLst>
    <pc:chgData name="Hirachan, Rohit" userId="S::sejjr91@ucl.ac.uk::196d29fb-4ba6-49a5-9b11-c2bbf036c0d1" providerId="AD" clId="Web-{6032BFF4-01AE-5D60-4F0A-93632D6147E1}"/>
    <pc:docChg chg="addSld modSld">
      <pc:chgData name="Hirachan, Rohit" userId="S::sejjr91@ucl.ac.uk::196d29fb-4ba6-49a5-9b11-c2bbf036c0d1" providerId="AD" clId="Web-{6032BFF4-01AE-5D60-4F0A-93632D6147E1}" dt="2024-01-28T17:10:27.956" v="330"/>
      <pc:docMkLst>
        <pc:docMk/>
      </pc:docMkLst>
      <pc:sldChg chg="modSp">
        <pc:chgData name="Hirachan, Rohit" userId="S::sejjr91@ucl.ac.uk::196d29fb-4ba6-49a5-9b11-c2bbf036c0d1" providerId="AD" clId="Web-{6032BFF4-01AE-5D60-4F0A-93632D6147E1}" dt="2024-01-28T16:40:46.299" v="4" actId="20577"/>
        <pc:sldMkLst>
          <pc:docMk/>
          <pc:sldMk cId="1615947237" sldId="256"/>
        </pc:sldMkLst>
        <pc:spChg chg="mod">
          <ac:chgData name="Hirachan, Rohit" userId="S::sejjr91@ucl.ac.uk::196d29fb-4ba6-49a5-9b11-c2bbf036c0d1" providerId="AD" clId="Web-{6032BFF4-01AE-5D60-4F0A-93632D6147E1}" dt="2024-01-28T16:40:46.299" v="4" actId="20577"/>
          <ac:spMkLst>
            <pc:docMk/>
            <pc:sldMk cId="1615947237" sldId="256"/>
            <ac:spMk id="2" creationId="{8CC1717B-7D1E-1BB0-ED25-474B76C54ED0}"/>
          </ac:spMkLst>
        </pc:spChg>
      </pc:sldChg>
      <pc:sldChg chg="modSp addAnim delAnim">
        <pc:chgData name="Hirachan, Rohit" userId="S::sejjr91@ucl.ac.uk::196d29fb-4ba6-49a5-9b11-c2bbf036c0d1" providerId="AD" clId="Web-{6032BFF4-01AE-5D60-4F0A-93632D6147E1}" dt="2024-01-28T16:52:21.446" v="109" actId="20577"/>
        <pc:sldMkLst>
          <pc:docMk/>
          <pc:sldMk cId="242822414" sldId="258"/>
        </pc:sldMkLst>
        <pc:spChg chg="mod">
          <ac:chgData name="Hirachan, Rohit" userId="S::sejjr91@ucl.ac.uk::196d29fb-4ba6-49a5-9b11-c2bbf036c0d1" providerId="AD" clId="Web-{6032BFF4-01AE-5D60-4F0A-93632D6147E1}" dt="2024-01-28T16:52:21.446" v="109" actId="20577"/>
          <ac:spMkLst>
            <pc:docMk/>
            <pc:sldMk cId="242822414" sldId="258"/>
            <ac:spMk id="2" creationId="{3C206F7E-1F6A-B379-CE99-570AB6B8F005}"/>
          </ac:spMkLst>
        </pc:spChg>
      </pc:sldChg>
      <pc:sldChg chg="addSp delSp modSp">
        <pc:chgData name="Hirachan, Rohit" userId="S::sejjr91@ucl.ac.uk::196d29fb-4ba6-49a5-9b11-c2bbf036c0d1" providerId="AD" clId="Web-{6032BFF4-01AE-5D60-4F0A-93632D6147E1}" dt="2024-01-28T17:10:27.956" v="330"/>
        <pc:sldMkLst>
          <pc:docMk/>
          <pc:sldMk cId="3488827600" sldId="260"/>
        </pc:sldMkLst>
        <pc:spChg chg="add mod">
          <ac:chgData name="Hirachan, Rohit" userId="S::sejjr91@ucl.ac.uk::196d29fb-4ba6-49a5-9b11-c2bbf036c0d1" providerId="AD" clId="Web-{6032BFF4-01AE-5D60-4F0A-93632D6147E1}" dt="2024-01-28T16:57:59.364" v="138" actId="1076"/>
          <ac:spMkLst>
            <pc:docMk/>
            <pc:sldMk cId="3488827600" sldId="260"/>
            <ac:spMk id="3" creationId="{28C7AE9A-3543-B857-D478-AA29D51565C7}"/>
          </ac:spMkLst>
        </pc:spChg>
        <pc:spChg chg="add mod">
          <ac:chgData name="Hirachan, Rohit" userId="S::sejjr91@ucl.ac.uk::196d29fb-4ba6-49a5-9b11-c2bbf036c0d1" providerId="AD" clId="Web-{6032BFF4-01AE-5D60-4F0A-93632D6147E1}" dt="2024-01-28T16:56:46.799" v="128" actId="14100"/>
          <ac:spMkLst>
            <pc:docMk/>
            <pc:sldMk cId="3488827600" sldId="260"/>
            <ac:spMk id="4" creationId="{278E0B9F-3A26-ACBB-F9AF-AB5F89AE3510}"/>
          </ac:spMkLst>
        </pc:spChg>
        <pc:spChg chg="mod">
          <ac:chgData name="Hirachan, Rohit" userId="S::sejjr91@ucl.ac.uk::196d29fb-4ba6-49a5-9b11-c2bbf036c0d1" providerId="AD" clId="Web-{6032BFF4-01AE-5D60-4F0A-93632D6147E1}" dt="2024-01-28T16:57:54.973" v="137" actId="14100"/>
          <ac:spMkLst>
            <pc:docMk/>
            <pc:sldMk cId="3488827600" sldId="260"/>
            <ac:spMk id="11" creationId="{6333726F-A537-72CB-1F18-B1A402C6F6C0}"/>
          </ac:spMkLst>
        </pc:spChg>
        <pc:spChg chg="mod">
          <ac:chgData name="Hirachan, Rohit" userId="S::sejjr91@ucl.ac.uk::196d29fb-4ba6-49a5-9b11-c2bbf036c0d1" providerId="AD" clId="Web-{6032BFF4-01AE-5D60-4F0A-93632D6147E1}" dt="2024-01-28T16:42:01.317" v="19" actId="1076"/>
          <ac:spMkLst>
            <pc:docMk/>
            <pc:sldMk cId="3488827600" sldId="260"/>
            <ac:spMk id="12" creationId="{DB42CEC2-6BE9-49AF-E32A-5DFA4E186865}"/>
          </ac:spMkLst>
        </pc:spChg>
        <pc:picChg chg="mod">
          <ac:chgData name="Hirachan, Rohit" userId="S::sejjr91@ucl.ac.uk::196d29fb-4ba6-49a5-9b11-c2bbf036c0d1" providerId="AD" clId="Web-{6032BFF4-01AE-5D60-4F0A-93632D6147E1}" dt="2024-01-28T16:41:59.098" v="18" actId="1076"/>
          <ac:picMkLst>
            <pc:docMk/>
            <pc:sldMk cId="3488827600" sldId="260"/>
            <ac:picMk id="6" creationId="{DDA77A2E-021B-B186-12E2-F1B126FEE1E8}"/>
          </ac:picMkLst>
        </pc:picChg>
        <pc:cxnChg chg="add del">
          <ac:chgData name="Hirachan, Rohit" userId="S::sejjr91@ucl.ac.uk::196d29fb-4ba6-49a5-9b11-c2bbf036c0d1" providerId="AD" clId="Web-{6032BFF4-01AE-5D60-4F0A-93632D6147E1}" dt="2024-01-28T17:10:27.956" v="330"/>
          <ac:cxnSpMkLst>
            <pc:docMk/>
            <pc:sldMk cId="3488827600" sldId="260"/>
            <ac:cxnSpMk id="8" creationId="{46725038-CEB9-F47E-64EA-9F19B14E7D67}"/>
          </ac:cxnSpMkLst>
        </pc:cxnChg>
        <pc:cxnChg chg="add mod">
          <ac:chgData name="Hirachan, Rohit" userId="S::sejjr91@ucl.ac.uk::196d29fb-4ba6-49a5-9b11-c2bbf036c0d1" providerId="AD" clId="Web-{6032BFF4-01AE-5D60-4F0A-93632D6147E1}" dt="2024-01-28T17:10:25.159" v="329" actId="14100"/>
          <ac:cxnSpMkLst>
            <pc:docMk/>
            <pc:sldMk cId="3488827600" sldId="260"/>
            <ac:cxnSpMk id="10" creationId="{1BB0CB83-4F77-3E58-0E56-E3646D68755F}"/>
          </ac:cxnSpMkLst>
        </pc:cxnChg>
        <pc:cxnChg chg="add del mod">
          <ac:chgData name="Hirachan, Rohit" userId="S::sejjr91@ucl.ac.uk::196d29fb-4ba6-49a5-9b11-c2bbf036c0d1" providerId="AD" clId="Web-{6032BFF4-01AE-5D60-4F0A-93632D6147E1}" dt="2024-01-28T17:10:19.440" v="327"/>
          <ac:cxnSpMkLst>
            <pc:docMk/>
            <pc:sldMk cId="3488827600" sldId="260"/>
            <ac:cxnSpMk id="13" creationId="{8685CC04-A444-51E9-E330-62D3E55E8B13}"/>
          </ac:cxnSpMkLst>
        </pc:cxnChg>
        <pc:cxnChg chg="add del mod">
          <ac:chgData name="Hirachan, Rohit" userId="S::sejjr91@ucl.ac.uk::196d29fb-4ba6-49a5-9b11-c2bbf036c0d1" providerId="AD" clId="Web-{6032BFF4-01AE-5D60-4F0A-93632D6147E1}" dt="2024-01-28T17:10:16.409" v="325"/>
          <ac:cxnSpMkLst>
            <pc:docMk/>
            <pc:sldMk cId="3488827600" sldId="260"/>
            <ac:cxnSpMk id="14" creationId="{8565E91F-5960-C605-B672-EF83FFC8AFCA}"/>
          </ac:cxnSpMkLst>
        </pc:cxnChg>
      </pc:sldChg>
      <pc:sldChg chg="addSp delSp modSp">
        <pc:chgData name="Hirachan, Rohit" userId="S::sejjr91@ucl.ac.uk::196d29fb-4ba6-49a5-9b11-c2bbf036c0d1" providerId="AD" clId="Web-{6032BFF4-01AE-5D60-4F0A-93632D6147E1}" dt="2024-01-28T16:51:33.007" v="92" actId="1076"/>
        <pc:sldMkLst>
          <pc:docMk/>
          <pc:sldMk cId="1259353723" sldId="266"/>
        </pc:sldMkLst>
        <pc:spChg chg="mod">
          <ac:chgData name="Hirachan, Rohit" userId="S::sejjr91@ucl.ac.uk::196d29fb-4ba6-49a5-9b11-c2bbf036c0d1" providerId="AD" clId="Web-{6032BFF4-01AE-5D60-4F0A-93632D6147E1}" dt="2024-01-28T16:50:18.442" v="87" actId="1076"/>
          <ac:spMkLst>
            <pc:docMk/>
            <pc:sldMk cId="1259353723" sldId="266"/>
            <ac:spMk id="3" creationId="{F6357126-CD7F-DA48-6941-C5699B9A422E}"/>
          </ac:spMkLst>
        </pc:spChg>
        <pc:graphicFrameChg chg="del">
          <ac:chgData name="Hirachan, Rohit" userId="S::sejjr91@ucl.ac.uk::196d29fb-4ba6-49a5-9b11-c2bbf036c0d1" providerId="AD" clId="Web-{6032BFF4-01AE-5D60-4F0A-93632D6147E1}" dt="2024-01-28T16:49:11.971" v="49"/>
          <ac:graphicFrameMkLst>
            <pc:docMk/>
            <pc:sldMk cId="1259353723" sldId="266"/>
            <ac:graphicFrameMk id="4" creationId="{85B54919-D2D6-079E-3494-3CB33738E4CB}"/>
          </ac:graphicFrameMkLst>
        </pc:graphicFrameChg>
        <pc:graphicFrameChg chg="add del mod">
          <ac:chgData name="Hirachan, Rohit" userId="S::sejjr91@ucl.ac.uk::196d29fb-4ba6-49a5-9b11-c2bbf036c0d1" providerId="AD" clId="Web-{6032BFF4-01AE-5D60-4F0A-93632D6147E1}" dt="2024-01-28T16:50:23.099" v="88"/>
          <ac:graphicFrameMkLst>
            <pc:docMk/>
            <pc:sldMk cId="1259353723" sldId="266"/>
            <ac:graphicFrameMk id="5" creationId="{19F100EA-E302-6AE2-02F1-60A8AA464099}"/>
          </ac:graphicFrameMkLst>
        </pc:graphicFrameChg>
        <pc:graphicFrameChg chg="add mod">
          <ac:chgData name="Hirachan, Rohit" userId="S::sejjr91@ucl.ac.uk::196d29fb-4ba6-49a5-9b11-c2bbf036c0d1" providerId="AD" clId="Web-{6032BFF4-01AE-5D60-4F0A-93632D6147E1}" dt="2024-01-28T16:51:33.007" v="92" actId="1076"/>
          <ac:graphicFrameMkLst>
            <pc:docMk/>
            <pc:sldMk cId="1259353723" sldId="266"/>
            <ac:graphicFrameMk id="6" creationId="{19F100EA-E302-6AE2-02F1-60A8AA464099}"/>
          </ac:graphicFrameMkLst>
        </pc:graphicFrameChg>
      </pc:sldChg>
      <pc:sldChg chg="addAnim">
        <pc:chgData name="Hirachan, Rohit" userId="S::sejjr91@ucl.ac.uk::196d29fb-4ba6-49a5-9b11-c2bbf036c0d1" providerId="AD" clId="Web-{6032BFF4-01AE-5D60-4F0A-93632D6147E1}" dt="2024-01-28T17:06:32.652" v="323"/>
        <pc:sldMkLst>
          <pc:docMk/>
          <pc:sldMk cId="3694108983" sldId="274"/>
        </pc:sldMkLst>
      </pc:sldChg>
      <pc:sldChg chg="modSp">
        <pc:chgData name="Hirachan, Rohit" userId="S::sejjr91@ucl.ac.uk::196d29fb-4ba6-49a5-9b11-c2bbf036c0d1" providerId="AD" clId="Web-{6032BFF4-01AE-5D60-4F0A-93632D6147E1}" dt="2024-01-28T16:59:54.836" v="173" actId="20577"/>
        <pc:sldMkLst>
          <pc:docMk/>
          <pc:sldMk cId="1607996469" sldId="275"/>
        </pc:sldMkLst>
        <pc:spChg chg="mod">
          <ac:chgData name="Hirachan, Rohit" userId="S::sejjr91@ucl.ac.uk::196d29fb-4ba6-49a5-9b11-c2bbf036c0d1" providerId="AD" clId="Web-{6032BFF4-01AE-5D60-4F0A-93632D6147E1}" dt="2024-01-28T16:59:54.836" v="173" actId="20577"/>
          <ac:spMkLst>
            <pc:docMk/>
            <pc:sldMk cId="1607996469" sldId="275"/>
            <ac:spMk id="3" creationId="{B4BF433F-BA51-C4E1-B8D6-53E18FDCAE88}"/>
          </ac:spMkLst>
        </pc:spChg>
      </pc:sldChg>
      <pc:sldChg chg="modSp new">
        <pc:chgData name="Hirachan, Rohit" userId="S::sejjr91@ucl.ac.uk::196d29fb-4ba6-49a5-9b11-c2bbf036c0d1" providerId="AD" clId="Web-{6032BFF4-01AE-5D60-4F0A-93632D6147E1}" dt="2024-01-28T17:06:09.213" v="321" actId="1076"/>
        <pc:sldMkLst>
          <pc:docMk/>
          <pc:sldMk cId="3198938044" sldId="278"/>
        </pc:sldMkLst>
        <pc:spChg chg="mod">
          <ac:chgData name="Hirachan, Rohit" userId="S::sejjr91@ucl.ac.uk::196d29fb-4ba6-49a5-9b11-c2bbf036c0d1" providerId="AD" clId="Web-{6032BFF4-01AE-5D60-4F0A-93632D6147E1}" dt="2024-01-28T17:00:11.852" v="181" actId="14100"/>
          <ac:spMkLst>
            <pc:docMk/>
            <pc:sldMk cId="3198938044" sldId="278"/>
            <ac:spMk id="2" creationId="{34756447-53A2-D68E-2FF7-60A6541CBBA4}"/>
          </ac:spMkLst>
        </pc:spChg>
        <pc:spChg chg="mod">
          <ac:chgData name="Hirachan, Rohit" userId="S::sejjr91@ucl.ac.uk::196d29fb-4ba6-49a5-9b11-c2bbf036c0d1" providerId="AD" clId="Web-{6032BFF4-01AE-5D60-4F0A-93632D6147E1}" dt="2024-01-28T17:06:09.213" v="321" actId="1076"/>
          <ac:spMkLst>
            <pc:docMk/>
            <pc:sldMk cId="3198938044" sldId="278"/>
            <ac:spMk id="3" creationId="{70DF4515-EA21-7E16-93D0-4734487F564F}"/>
          </ac:spMkLst>
        </pc:spChg>
      </pc:sldChg>
    </pc:docChg>
  </pc:docChgLst>
  <pc:docChgLst>
    <pc:chgData name="Hirachan, Rohit" userId="S::sejjr91@ucl.ac.uk::196d29fb-4ba6-49a5-9b11-c2bbf036c0d1" providerId="AD" clId="Web-{200F657A-C55F-49DB-A6BD-287ADB8FE9D4}"/>
    <pc:docChg chg="modSld">
      <pc:chgData name="Hirachan, Rohit" userId="S::sejjr91@ucl.ac.uk::196d29fb-4ba6-49a5-9b11-c2bbf036c0d1" providerId="AD" clId="Web-{200F657A-C55F-49DB-A6BD-287ADB8FE9D4}" dt="2024-01-19T10:42:22.752" v="19" actId="20577"/>
      <pc:docMkLst>
        <pc:docMk/>
      </pc:docMkLst>
      <pc:sldChg chg="modSp">
        <pc:chgData name="Hirachan, Rohit" userId="S::sejjr91@ucl.ac.uk::196d29fb-4ba6-49a5-9b11-c2bbf036c0d1" providerId="AD" clId="Web-{200F657A-C55F-49DB-A6BD-287ADB8FE9D4}" dt="2024-01-19T10:05:25.048" v="10" actId="20577"/>
        <pc:sldMkLst>
          <pc:docMk/>
          <pc:sldMk cId="4033287598" sldId="268"/>
        </pc:sldMkLst>
        <pc:spChg chg="mod">
          <ac:chgData name="Hirachan, Rohit" userId="S::sejjr91@ucl.ac.uk::196d29fb-4ba6-49a5-9b11-c2bbf036c0d1" providerId="AD" clId="Web-{200F657A-C55F-49DB-A6BD-287ADB8FE9D4}" dt="2024-01-19T10:05:25.048" v="10" actId="20577"/>
          <ac:spMkLst>
            <pc:docMk/>
            <pc:sldMk cId="4033287598" sldId="268"/>
            <ac:spMk id="3" creationId="{80AB3707-9752-DA66-DB9C-D7DB903C9B1C}"/>
          </ac:spMkLst>
        </pc:spChg>
      </pc:sldChg>
      <pc:sldChg chg="modSp">
        <pc:chgData name="Hirachan, Rohit" userId="S::sejjr91@ucl.ac.uk::196d29fb-4ba6-49a5-9b11-c2bbf036c0d1" providerId="AD" clId="Web-{200F657A-C55F-49DB-A6BD-287ADB8FE9D4}" dt="2024-01-19T10:42:22.752" v="19" actId="20577"/>
        <pc:sldMkLst>
          <pc:docMk/>
          <pc:sldMk cId="3883220045" sldId="276"/>
        </pc:sldMkLst>
        <pc:spChg chg="mod">
          <ac:chgData name="Hirachan, Rohit" userId="S::sejjr91@ucl.ac.uk::196d29fb-4ba6-49a5-9b11-c2bbf036c0d1" providerId="AD" clId="Web-{200F657A-C55F-49DB-A6BD-287ADB8FE9D4}" dt="2024-01-19T10:42:22.752" v="19" actId="20577"/>
          <ac:spMkLst>
            <pc:docMk/>
            <pc:sldMk cId="3883220045" sldId="276"/>
            <ac:spMk id="3" creationId="{80AB3707-9752-DA66-DB9C-D7DB903C9B1C}"/>
          </ac:spMkLst>
        </pc:spChg>
      </pc:sldChg>
    </pc:docChg>
  </pc:docChgLst>
  <pc:docChgLst>
    <pc:chgData clId="Web-{6032BFF4-01AE-5D60-4F0A-93632D6147E1}"/>
    <pc:docChg chg="modSld">
      <pc:chgData name="" userId="" providerId="" clId="Web-{6032BFF4-01AE-5D60-4F0A-93632D6147E1}" dt="2024-01-28T16:40:37.783" v="0" actId="20577"/>
      <pc:docMkLst>
        <pc:docMk/>
      </pc:docMkLst>
      <pc:sldChg chg="modSp">
        <pc:chgData name="" userId="" providerId="" clId="Web-{6032BFF4-01AE-5D60-4F0A-93632D6147E1}" dt="2024-01-28T16:40:37.783" v="0" actId="20577"/>
        <pc:sldMkLst>
          <pc:docMk/>
          <pc:sldMk cId="1615947237" sldId="256"/>
        </pc:sldMkLst>
        <pc:spChg chg="mod">
          <ac:chgData name="" userId="" providerId="" clId="Web-{6032BFF4-01AE-5D60-4F0A-93632D6147E1}" dt="2024-01-28T16:40:37.783" v="0" actId="20577"/>
          <ac:spMkLst>
            <pc:docMk/>
            <pc:sldMk cId="1615947237" sldId="256"/>
            <ac:spMk id="2" creationId="{8CC1717B-7D1E-1BB0-ED25-474B76C54ED0}"/>
          </ac:spMkLst>
        </pc:spChg>
      </pc:sldChg>
    </pc:docChg>
  </pc:docChgLst>
  <pc:docChgLst>
    <pc:chgData name="Hirachan, Rohit" userId="S::sejjr91@ucl.ac.uk::196d29fb-4ba6-49a5-9b11-c2bbf036c0d1" providerId="AD" clId="Web-{40C01CFE-45F0-4312-8942-0E50C29D48F8}"/>
    <pc:docChg chg="modSld">
      <pc:chgData name="Hirachan, Rohit" userId="S::sejjr91@ucl.ac.uk::196d29fb-4ba6-49a5-9b11-c2bbf036c0d1" providerId="AD" clId="Web-{40C01CFE-45F0-4312-8942-0E50C29D48F8}" dt="2024-01-18T15:55:25.917" v="15" actId="20577"/>
      <pc:docMkLst>
        <pc:docMk/>
      </pc:docMkLst>
      <pc:sldChg chg="modSp">
        <pc:chgData name="Hirachan, Rohit" userId="S::sejjr91@ucl.ac.uk::196d29fb-4ba6-49a5-9b11-c2bbf036c0d1" providerId="AD" clId="Web-{40C01CFE-45F0-4312-8942-0E50C29D48F8}" dt="2024-01-18T15:53:38.227" v="13" actId="20577"/>
        <pc:sldMkLst>
          <pc:docMk/>
          <pc:sldMk cId="242822414" sldId="258"/>
        </pc:sldMkLst>
        <pc:spChg chg="mod">
          <ac:chgData name="Hirachan, Rohit" userId="S::sejjr91@ucl.ac.uk::196d29fb-4ba6-49a5-9b11-c2bbf036c0d1" providerId="AD" clId="Web-{40C01CFE-45F0-4312-8942-0E50C29D48F8}" dt="2024-01-18T15:53:38.227" v="13" actId="20577"/>
          <ac:spMkLst>
            <pc:docMk/>
            <pc:sldMk cId="242822414" sldId="258"/>
            <ac:spMk id="2" creationId="{3C206F7E-1F6A-B379-CE99-570AB6B8F005}"/>
          </ac:spMkLst>
        </pc:spChg>
      </pc:sldChg>
      <pc:sldChg chg="modSp">
        <pc:chgData name="Hirachan, Rohit" userId="S::sejjr91@ucl.ac.uk::196d29fb-4ba6-49a5-9b11-c2bbf036c0d1" providerId="AD" clId="Web-{40C01CFE-45F0-4312-8942-0E50C29D48F8}" dt="2024-01-18T15:55:25.917" v="15" actId="20577"/>
        <pc:sldMkLst>
          <pc:docMk/>
          <pc:sldMk cId="1551992682" sldId="263"/>
        </pc:sldMkLst>
        <pc:spChg chg="mod">
          <ac:chgData name="Hirachan, Rohit" userId="S::sejjr91@ucl.ac.uk::196d29fb-4ba6-49a5-9b11-c2bbf036c0d1" providerId="AD" clId="Web-{40C01CFE-45F0-4312-8942-0E50C29D48F8}" dt="2024-01-18T15:55:25.917" v="15" actId="20577"/>
          <ac:spMkLst>
            <pc:docMk/>
            <pc:sldMk cId="1551992682" sldId="263"/>
            <ac:spMk id="3" creationId="{E0E488D9-85B6-031E-66B8-8F6E23C4EA53}"/>
          </ac:spMkLst>
        </pc:spChg>
      </pc:sldChg>
    </pc:docChg>
  </pc:docChgLst>
  <pc:docChgLst>
    <pc:chgData name="Hirachan, Rohit" userId="196d29fb-4ba6-49a5-9b11-c2bbf036c0d1" providerId="ADAL" clId="{89DC8038-A750-4EE6-A9B4-88DD6B35EE62}"/>
    <pc:docChg chg="undo custSel modSld">
      <pc:chgData name="Hirachan, Rohit" userId="196d29fb-4ba6-49a5-9b11-c2bbf036c0d1" providerId="ADAL" clId="{89DC8038-A750-4EE6-A9B4-88DD6B35EE62}" dt="2024-01-29T08:53:32.787" v="603" actId="20577"/>
      <pc:docMkLst>
        <pc:docMk/>
      </pc:docMkLst>
      <pc:sldChg chg="modSp mod">
        <pc:chgData name="Hirachan, Rohit" userId="196d29fb-4ba6-49a5-9b11-c2bbf036c0d1" providerId="ADAL" clId="{89DC8038-A750-4EE6-A9B4-88DD6B35EE62}" dt="2024-01-19T11:44:33.162" v="506" actId="1076"/>
        <pc:sldMkLst>
          <pc:docMk/>
          <pc:sldMk cId="1584577814" sldId="257"/>
        </pc:sldMkLst>
        <pc:spChg chg="mod">
          <ac:chgData name="Hirachan, Rohit" userId="196d29fb-4ba6-49a5-9b11-c2bbf036c0d1" providerId="ADAL" clId="{89DC8038-A750-4EE6-A9B4-88DD6B35EE62}" dt="2024-01-19T11:44:30.547" v="505" actId="1076"/>
          <ac:spMkLst>
            <pc:docMk/>
            <pc:sldMk cId="1584577814" sldId="257"/>
            <ac:spMk id="3" creationId="{9A651E84-EA1A-F9A5-C668-8EA23E37D248}"/>
          </ac:spMkLst>
        </pc:spChg>
        <pc:spChg chg="mod">
          <ac:chgData name="Hirachan, Rohit" userId="196d29fb-4ba6-49a5-9b11-c2bbf036c0d1" providerId="ADAL" clId="{89DC8038-A750-4EE6-A9B4-88DD6B35EE62}" dt="2024-01-19T11:44:23.629" v="502" actId="14100"/>
          <ac:spMkLst>
            <pc:docMk/>
            <pc:sldMk cId="1584577814" sldId="257"/>
            <ac:spMk id="5" creationId="{00000000-0000-0000-0000-000000000000}"/>
          </ac:spMkLst>
        </pc:spChg>
        <pc:picChg chg="mod">
          <ac:chgData name="Hirachan, Rohit" userId="196d29fb-4ba6-49a5-9b11-c2bbf036c0d1" providerId="ADAL" clId="{89DC8038-A750-4EE6-A9B4-88DD6B35EE62}" dt="2024-01-19T11:44:33.162" v="506" actId="1076"/>
          <ac:picMkLst>
            <pc:docMk/>
            <pc:sldMk cId="1584577814" sldId="257"/>
            <ac:picMk id="2" creationId="{75260242-D0F8-083B-9515-0CF98699BDDA}"/>
          </ac:picMkLst>
        </pc:picChg>
      </pc:sldChg>
      <pc:sldChg chg="modSp mod">
        <pc:chgData name="Hirachan, Rohit" userId="196d29fb-4ba6-49a5-9b11-c2bbf036c0d1" providerId="ADAL" clId="{89DC8038-A750-4EE6-A9B4-88DD6B35EE62}" dt="2024-01-19T11:42:54.819" v="488" actId="20577"/>
        <pc:sldMkLst>
          <pc:docMk/>
          <pc:sldMk cId="242822414" sldId="258"/>
        </pc:sldMkLst>
        <pc:spChg chg="mod">
          <ac:chgData name="Hirachan, Rohit" userId="196d29fb-4ba6-49a5-9b11-c2bbf036c0d1" providerId="ADAL" clId="{89DC8038-A750-4EE6-A9B4-88DD6B35EE62}" dt="2024-01-19T09:50:04.487" v="52" actId="20577"/>
          <ac:spMkLst>
            <pc:docMk/>
            <pc:sldMk cId="242822414" sldId="258"/>
            <ac:spMk id="2" creationId="{3C206F7E-1F6A-B379-CE99-570AB6B8F005}"/>
          </ac:spMkLst>
        </pc:spChg>
        <pc:spChg chg="mod">
          <ac:chgData name="Hirachan, Rohit" userId="196d29fb-4ba6-49a5-9b11-c2bbf036c0d1" providerId="ADAL" clId="{89DC8038-A750-4EE6-A9B4-88DD6B35EE62}" dt="2024-01-19T11:42:54.819" v="488" actId="20577"/>
          <ac:spMkLst>
            <pc:docMk/>
            <pc:sldMk cId="242822414" sldId="258"/>
            <ac:spMk id="12" creationId="{00000000-0000-0000-0000-000000000000}"/>
          </ac:spMkLst>
        </pc:spChg>
      </pc:sldChg>
      <pc:sldChg chg="addSp modSp mod">
        <pc:chgData name="Hirachan, Rohit" userId="196d29fb-4ba6-49a5-9b11-c2bbf036c0d1" providerId="ADAL" clId="{89DC8038-A750-4EE6-A9B4-88DD6B35EE62}" dt="2024-01-29T08:52:40.761" v="599" actId="20577"/>
        <pc:sldMkLst>
          <pc:docMk/>
          <pc:sldMk cId="3488827600" sldId="260"/>
        </pc:sldMkLst>
        <pc:spChg chg="add mod">
          <ac:chgData name="Hirachan, Rohit" userId="196d29fb-4ba6-49a5-9b11-c2bbf036c0d1" providerId="ADAL" clId="{89DC8038-A750-4EE6-A9B4-88DD6B35EE62}" dt="2024-01-29T08:52:40.761" v="599" actId="20577"/>
          <ac:spMkLst>
            <pc:docMk/>
            <pc:sldMk cId="3488827600" sldId="260"/>
            <ac:spMk id="8" creationId="{0AF0565C-08B3-1F91-8135-494FB59DD215}"/>
          </ac:spMkLst>
        </pc:spChg>
      </pc:sldChg>
      <pc:sldChg chg="modSp mod">
        <pc:chgData name="Hirachan, Rohit" userId="196d29fb-4ba6-49a5-9b11-c2bbf036c0d1" providerId="ADAL" clId="{89DC8038-A750-4EE6-A9B4-88DD6B35EE62}" dt="2024-01-19T11:34:05.707" v="380" actId="1076"/>
        <pc:sldMkLst>
          <pc:docMk/>
          <pc:sldMk cId="2586771740" sldId="261"/>
        </pc:sldMkLst>
        <pc:spChg chg="mod">
          <ac:chgData name="Hirachan, Rohit" userId="196d29fb-4ba6-49a5-9b11-c2bbf036c0d1" providerId="ADAL" clId="{89DC8038-A750-4EE6-A9B4-88DD6B35EE62}" dt="2024-01-19T11:33:51.943" v="376" actId="1076"/>
          <ac:spMkLst>
            <pc:docMk/>
            <pc:sldMk cId="2586771740" sldId="261"/>
            <ac:spMk id="5" creationId="{683B295B-5FE4-D049-0F26-F14CD94E4986}"/>
          </ac:spMkLst>
        </pc:spChg>
        <pc:picChg chg="mod">
          <ac:chgData name="Hirachan, Rohit" userId="196d29fb-4ba6-49a5-9b11-c2bbf036c0d1" providerId="ADAL" clId="{89DC8038-A750-4EE6-A9B4-88DD6B35EE62}" dt="2024-01-19T11:34:05.707" v="380" actId="1076"/>
          <ac:picMkLst>
            <pc:docMk/>
            <pc:sldMk cId="2586771740" sldId="261"/>
            <ac:picMk id="4" creationId="{11617864-3A2F-4971-5891-B61F40929E20}"/>
          </ac:picMkLst>
        </pc:picChg>
      </pc:sldChg>
      <pc:sldChg chg="modSp mod">
        <pc:chgData name="Hirachan, Rohit" userId="196d29fb-4ba6-49a5-9b11-c2bbf036c0d1" providerId="ADAL" clId="{89DC8038-A750-4EE6-A9B4-88DD6B35EE62}" dt="2024-01-19T11:52:13.944" v="530" actId="20577"/>
        <pc:sldMkLst>
          <pc:docMk/>
          <pc:sldMk cId="984848685" sldId="262"/>
        </pc:sldMkLst>
        <pc:spChg chg="mod">
          <ac:chgData name="Hirachan, Rohit" userId="196d29fb-4ba6-49a5-9b11-c2bbf036c0d1" providerId="ADAL" clId="{89DC8038-A750-4EE6-A9B4-88DD6B35EE62}" dt="2024-01-19T11:52:13.944" v="530" actId="20577"/>
          <ac:spMkLst>
            <pc:docMk/>
            <pc:sldMk cId="984848685" sldId="262"/>
            <ac:spMk id="3" creationId="{0688A4D8-9864-122D-50EA-73288A37B43E}"/>
          </ac:spMkLst>
        </pc:spChg>
      </pc:sldChg>
      <pc:sldChg chg="modSp">
        <pc:chgData name="Hirachan, Rohit" userId="196d29fb-4ba6-49a5-9b11-c2bbf036c0d1" providerId="ADAL" clId="{89DC8038-A750-4EE6-A9B4-88DD6B35EE62}" dt="2024-01-29T08:50:51.650" v="533" actId="207"/>
        <pc:sldMkLst>
          <pc:docMk/>
          <pc:sldMk cId="1259353723" sldId="266"/>
        </pc:sldMkLst>
        <pc:graphicFrameChg chg="mod">
          <ac:chgData name="Hirachan, Rohit" userId="196d29fb-4ba6-49a5-9b11-c2bbf036c0d1" providerId="ADAL" clId="{89DC8038-A750-4EE6-A9B4-88DD6B35EE62}" dt="2024-01-29T08:50:51.650" v="533" actId="207"/>
          <ac:graphicFrameMkLst>
            <pc:docMk/>
            <pc:sldMk cId="1259353723" sldId="266"/>
            <ac:graphicFrameMk id="6" creationId="{19F100EA-E302-6AE2-02F1-60A8AA464099}"/>
          </ac:graphicFrameMkLst>
        </pc:graphicFrameChg>
      </pc:sldChg>
      <pc:sldChg chg="modSp mod">
        <pc:chgData name="Hirachan, Rohit" userId="196d29fb-4ba6-49a5-9b11-c2bbf036c0d1" providerId="ADAL" clId="{89DC8038-A750-4EE6-A9B4-88DD6B35EE62}" dt="2024-01-19T11:23:11.926" v="364" actId="20577"/>
        <pc:sldMkLst>
          <pc:docMk/>
          <pc:sldMk cId="4033287598" sldId="268"/>
        </pc:sldMkLst>
        <pc:spChg chg="mod">
          <ac:chgData name="Hirachan, Rohit" userId="196d29fb-4ba6-49a5-9b11-c2bbf036c0d1" providerId="ADAL" clId="{89DC8038-A750-4EE6-A9B4-88DD6B35EE62}" dt="2024-01-19T11:23:11.926" v="364" actId="20577"/>
          <ac:spMkLst>
            <pc:docMk/>
            <pc:sldMk cId="4033287598" sldId="268"/>
            <ac:spMk id="2" creationId="{D2982E9C-5B1E-57B5-4F26-F172B379E7EC}"/>
          </ac:spMkLst>
        </pc:spChg>
      </pc:sldChg>
      <pc:sldChg chg="modSp mod">
        <pc:chgData name="Hirachan, Rohit" userId="196d29fb-4ba6-49a5-9b11-c2bbf036c0d1" providerId="ADAL" clId="{89DC8038-A750-4EE6-A9B4-88DD6B35EE62}" dt="2024-01-29T08:51:17.640" v="535" actId="1076"/>
        <pc:sldMkLst>
          <pc:docMk/>
          <pc:sldMk cId="2378962805" sldId="269"/>
        </pc:sldMkLst>
        <pc:spChg chg="mod">
          <ac:chgData name="Hirachan, Rohit" userId="196d29fb-4ba6-49a5-9b11-c2bbf036c0d1" providerId="ADAL" clId="{89DC8038-A750-4EE6-A9B4-88DD6B35EE62}" dt="2024-01-29T08:51:17.640" v="535" actId="1076"/>
          <ac:spMkLst>
            <pc:docMk/>
            <pc:sldMk cId="2378962805" sldId="269"/>
            <ac:spMk id="5" creationId="{B1E7F927-4E94-CC76-90DB-1B5C37E28C6D}"/>
          </ac:spMkLst>
        </pc:spChg>
        <pc:picChg chg="mod">
          <ac:chgData name="Hirachan, Rohit" userId="196d29fb-4ba6-49a5-9b11-c2bbf036c0d1" providerId="ADAL" clId="{89DC8038-A750-4EE6-A9B4-88DD6B35EE62}" dt="2024-01-29T08:51:15.089" v="534" actId="14100"/>
          <ac:picMkLst>
            <pc:docMk/>
            <pc:sldMk cId="2378962805" sldId="269"/>
            <ac:picMk id="4" creationId="{F670DECD-15D2-A2B0-2449-13D22E3B4B38}"/>
          </ac:picMkLst>
        </pc:picChg>
      </pc:sldChg>
      <pc:sldChg chg="addSp delSp modSp mod">
        <pc:chgData name="Hirachan, Rohit" userId="196d29fb-4ba6-49a5-9b11-c2bbf036c0d1" providerId="ADAL" clId="{89DC8038-A750-4EE6-A9B4-88DD6B35EE62}" dt="2024-01-18T15:47:56.794" v="20" actId="1076"/>
        <pc:sldMkLst>
          <pc:docMk/>
          <pc:sldMk cId="811711465" sldId="271"/>
        </pc:sldMkLst>
        <pc:spChg chg="mod">
          <ac:chgData name="Hirachan, Rohit" userId="196d29fb-4ba6-49a5-9b11-c2bbf036c0d1" providerId="ADAL" clId="{89DC8038-A750-4EE6-A9B4-88DD6B35EE62}" dt="2024-01-18T15:46:56.036" v="3" actId="20577"/>
          <ac:spMkLst>
            <pc:docMk/>
            <pc:sldMk cId="811711465" sldId="271"/>
            <ac:spMk id="3" creationId="{CFEF2874-4FDB-1B99-D391-135125103370}"/>
          </ac:spMkLst>
        </pc:spChg>
        <pc:picChg chg="mod ord">
          <ac:chgData name="Hirachan, Rohit" userId="196d29fb-4ba6-49a5-9b11-c2bbf036c0d1" providerId="ADAL" clId="{89DC8038-A750-4EE6-A9B4-88DD6B35EE62}" dt="2024-01-18T15:47:56.794" v="20" actId="1076"/>
          <ac:picMkLst>
            <pc:docMk/>
            <pc:sldMk cId="811711465" sldId="271"/>
            <ac:picMk id="4" creationId="{E09C6AB0-1F2D-5AC5-2EA2-BEC3F29955C0}"/>
          </ac:picMkLst>
        </pc:picChg>
        <pc:cxnChg chg="add del mod">
          <ac:chgData name="Hirachan, Rohit" userId="196d29fb-4ba6-49a5-9b11-c2bbf036c0d1" providerId="ADAL" clId="{89DC8038-A750-4EE6-A9B4-88DD6B35EE62}" dt="2024-01-18T15:47:54.359" v="18" actId="478"/>
          <ac:cxnSpMkLst>
            <pc:docMk/>
            <pc:sldMk cId="811711465" sldId="271"/>
            <ac:cxnSpMk id="6" creationId="{4956F975-0A2B-9675-4F05-F326794B69D5}"/>
          </ac:cxnSpMkLst>
        </pc:cxnChg>
        <pc:cxnChg chg="add del mod">
          <ac:chgData name="Hirachan, Rohit" userId="196d29fb-4ba6-49a5-9b11-c2bbf036c0d1" providerId="ADAL" clId="{89DC8038-A750-4EE6-A9B4-88DD6B35EE62}" dt="2024-01-18T15:47:53.837" v="17" actId="478"/>
          <ac:cxnSpMkLst>
            <pc:docMk/>
            <pc:sldMk cId="811711465" sldId="271"/>
            <ac:cxnSpMk id="8" creationId="{8A696D8D-69E2-38AC-FF5E-3AE12B0F4219}"/>
          </ac:cxnSpMkLst>
        </pc:cxnChg>
        <pc:cxnChg chg="add del mod">
          <ac:chgData name="Hirachan, Rohit" userId="196d29fb-4ba6-49a5-9b11-c2bbf036c0d1" providerId="ADAL" clId="{89DC8038-A750-4EE6-A9B4-88DD6B35EE62}" dt="2024-01-18T15:47:55.149" v="19" actId="478"/>
          <ac:cxnSpMkLst>
            <pc:docMk/>
            <pc:sldMk cId="811711465" sldId="271"/>
            <ac:cxnSpMk id="9" creationId="{47094FD1-41F9-5E84-FEFF-DD94C248B9C2}"/>
          </ac:cxnSpMkLst>
        </pc:cxnChg>
      </pc:sldChg>
      <pc:sldChg chg="modSp mod">
        <pc:chgData name="Hirachan, Rohit" userId="196d29fb-4ba6-49a5-9b11-c2bbf036c0d1" providerId="ADAL" clId="{89DC8038-A750-4EE6-A9B4-88DD6B35EE62}" dt="2024-01-19T10:54:14.389" v="61" actId="20577"/>
        <pc:sldMkLst>
          <pc:docMk/>
          <pc:sldMk cId="3694108983" sldId="274"/>
        </pc:sldMkLst>
        <pc:spChg chg="mod">
          <ac:chgData name="Hirachan, Rohit" userId="196d29fb-4ba6-49a5-9b11-c2bbf036c0d1" providerId="ADAL" clId="{89DC8038-A750-4EE6-A9B4-88DD6B35EE62}" dt="2024-01-19T10:54:14.389" v="61" actId="20577"/>
          <ac:spMkLst>
            <pc:docMk/>
            <pc:sldMk cId="3694108983" sldId="274"/>
            <ac:spMk id="3" creationId="{DD54224D-9B16-A9C0-DABD-8B17FDD07260}"/>
          </ac:spMkLst>
        </pc:spChg>
      </pc:sldChg>
      <pc:sldChg chg="modSp mod">
        <pc:chgData name="Hirachan, Rohit" userId="196d29fb-4ba6-49a5-9b11-c2bbf036c0d1" providerId="ADAL" clId="{89DC8038-A750-4EE6-A9B4-88DD6B35EE62}" dt="2024-01-19T11:19:41.236" v="322" actId="20577"/>
        <pc:sldMkLst>
          <pc:docMk/>
          <pc:sldMk cId="1607996469" sldId="275"/>
        </pc:sldMkLst>
        <pc:spChg chg="mod">
          <ac:chgData name="Hirachan, Rohit" userId="196d29fb-4ba6-49a5-9b11-c2bbf036c0d1" providerId="ADAL" clId="{89DC8038-A750-4EE6-A9B4-88DD6B35EE62}" dt="2024-01-19T11:19:41.236" v="322" actId="20577"/>
          <ac:spMkLst>
            <pc:docMk/>
            <pc:sldMk cId="1607996469" sldId="275"/>
            <ac:spMk id="3" creationId="{B4BF433F-BA51-C4E1-B8D6-53E18FDCAE88}"/>
          </ac:spMkLst>
        </pc:spChg>
      </pc:sldChg>
      <pc:sldChg chg="modSp mod">
        <pc:chgData name="Hirachan, Rohit" userId="196d29fb-4ba6-49a5-9b11-c2bbf036c0d1" providerId="ADAL" clId="{89DC8038-A750-4EE6-A9B4-88DD6B35EE62}" dt="2024-01-19T11:37:49.537" v="406" actId="1076"/>
        <pc:sldMkLst>
          <pc:docMk/>
          <pc:sldMk cId="589029385" sldId="277"/>
        </pc:sldMkLst>
        <pc:spChg chg="mod">
          <ac:chgData name="Hirachan, Rohit" userId="196d29fb-4ba6-49a5-9b11-c2bbf036c0d1" providerId="ADAL" clId="{89DC8038-A750-4EE6-A9B4-88DD6B35EE62}" dt="2024-01-19T11:37:07.143" v="393" actId="14100"/>
          <ac:spMkLst>
            <pc:docMk/>
            <pc:sldMk cId="589029385" sldId="277"/>
            <ac:spMk id="2" creationId="{484ED767-A391-A2D6-BFA2-A5611EF039C9}"/>
          </ac:spMkLst>
        </pc:spChg>
        <pc:spChg chg="mod">
          <ac:chgData name="Hirachan, Rohit" userId="196d29fb-4ba6-49a5-9b11-c2bbf036c0d1" providerId="ADAL" clId="{89DC8038-A750-4EE6-A9B4-88DD6B35EE62}" dt="2024-01-19T11:37:49.537" v="406" actId="1076"/>
          <ac:spMkLst>
            <pc:docMk/>
            <pc:sldMk cId="589029385" sldId="277"/>
            <ac:spMk id="3" creationId="{D12EC334-8586-01AA-986E-33A37173FEB9}"/>
          </ac:spMkLst>
        </pc:spChg>
      </pc:sldChg>
      <pc:sldChg chg="modSp mod">
        <pc:chgData name="Hirachan, Rohit" userId="196d29fb-4ba6-49a5-9b11-c2bbf036c0d1" providerId="ADAL" clId="{89DC8038-A750-4EE6-A9B4-88DD6B35EE62}" dt="2024-01-29T08:53:32.787" v="603" actId="20577"/>
        <pc:sldMkLst>
          <pc:docMk/>
          <pc:sldMk cId="3198938044" sldId="278"/>
        </pc:sldMkLst>
        <pc:spChg chg="mod">
          <ac:chgData name="Hirachan, Rohit" userId="196d29fb-4ba6-49a5-9b11-c2bbf036c0d1" providerId="ADAL" clId="{89DC8038-A750-4EE6-A9B4-88DD6B35EE62}" dt="2024-01-29T08:53:32.787" v="603" actId="20577"/>
          <ac:spMkLst>
            <pc:docMk/>
            <pc:sldMk cId="3198938044" sldId="278"/>
            <ac:spMk id="3" creationId="{70DF4515-EA21-7E16-93D0-4734487F564F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liveuclac-my.sharepoint.com/personal/sejjr91_ucl_ac_uk/Documents/Documents/MetBioNet%20presentation/Cholic%20Acid%20Elution%20Experimen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Cholic Acid (CA)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917-4216-AB34-957CFF57EB1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0917-4216-AB34-957CFF57EB1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917-4216-AB34-957CFF57EB1D}"/>
              </c:ext>
            </c:extLst>
          </c:dPt>
          <c:cat>
            <c:strRef>
              <c:f>'[Cholic Acid Elution Experiments.xlsx]Cholic Acid'!$J$8:$L$8</c:f>
              <c:strCache>
                <c:ptCount val="3"/>
                <c:pt idx="0">
                  <c:v>100% methanol</c:v>
                </c:pt>
                <c:pt idx="1">
                  <c:v>90% methanol solution</c:v>
                </c:pt>
                <c:pt idx="2">
                  <c:v>80% methanol solution</c:v>
                </c:pt>
              </c:strCache>
            </c:strRef>
          </c:cat>
          <c:val>
            <c:numRef>
              <c:f>'[Cholic Acid Elution Experiments.xlsx]Cholic Acid'!$J$9:$L$9</c:f>
              <c:numCache>
                <c:formatCode>0</c:formatCode>
                <c:ptCount val="3"/>
                <c:pt idx="0">
                  <c:v>105331.65766666667</c:v>
                </c:pt>
                <c:pt idx="1">
                  <c:v>120955.62366666667</c:v>
                </c:pt>
                <c:pt idx="2">
                  <c:v>128276.02216666668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5F-44C2-A2D9-229E8DC227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66606855"/>
        <c:axId val="766592519"/>
      </c:barChart>
      <c:catAx>
        <c:axId val="7666068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6592519"/>
        <c:crosses val="autoZero"/>
        <c:auto val="1"/>
        <c:lblAlgn val="ctr"/>
        <c:lblOffset val="100"/>
        <c:noMultiLvlLbl val="0"/>
      </c:catAx>
      <c:valAx>
        <c:axId val="7665925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Average Peak Area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66068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5</a:t>
            </a:r>
            <a:r>
              <a:rPr lang="el-GR"/>
              <a:t>β</a:t>
            </a:r>
            <a:r>
              <a:rPr lang="en-GB"/>
              <a:t>-cholestane</a:t>
            </a:r>
            <a:r>
              <a:rPr lang="en-GB" baseline="0"/>
              <a:t> tetrol glucuronide</a:t>
            </a:r>
          </a:p>
          <a:p>
            <a:pPr>
              <a:defRPr/>
            </a:pPr>
            <a:r>
              <a:rPr lang="en-GB" baseline="0"/>
              <a:t>Collision energy = 30V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Sheet1!$A$5</c:f>
              <c:strCache>
                <c:ptCount val="1"/>
                <c:pt idx="0">
                  <c:v>Isomer 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Sheet1!$B$4:$E$4</c:f>
              <c:strCache>
                <c:ptCount val="4"/>
                <c:pt idx="0">
                  <c:v>Cone voltage = 50V</c:v>
                </c:pt>
                <c:pt idx="1">
                  <c:v>Cone voltage = 60V</c:v>
                </c:pt>
                <c:pt idx="2">
                  <c:v>Cone voltage = 70V</c:v>
                </c:pt>
                <c:pt idx="3">
                  <c:v>Cone voltage = 80V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5990</c:v>
                </c:pt>
                <c:pt idx="1">
                  <c:v>5757</c:v>
                </c:pt>
                <c:pt idx="2">
                  <c:v>6022</c:v>
                </c:pt>
                <c:pt idx="3">
                  <c:v>6080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48-4D2F-88F9-8FCF0FF7ED17}"/>
            </c:ext>
          </c:extLst>
        </c:ser>
        <c:ser>
          <c:idx val="1"/>
          <c:order val="1"/>
          <c:tx>
            <c:strRef>
              <c:f>Sheet1!$A$6</c:f>
              <c:strCache>
                <c:ptCount val="1"/>
                <c:pt idx="0">
                  <c:v>Isomer 2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Sheet1!$B$4:$E$4</c:f>
              <c:strCache>
                <c:ptCount val="4"/>
                <c:pt idx="0">
                  <c:v>Cone voltage = 50V</c:v>
                </c:pt>
                <c:pt idx="1">
                  <c:v>Cone voltage = 60V</c:v>
                </c:pt>
                <c:pt idx="2">
                  <c:v>Cone voltage = 70V</c:v>
                </c:pt>
                <c:pt idx="3">
                  <c:v>Cone voltage = 80V</c:v>
                </c:pt>
              </c:strCache>
            </c:strRef>
          </c:cat>
          <c:val>
            <c:numRef>
              <c:f>Sheet1!$B$6:$E$6</c:f>
              <c:numCache>
                <c:formatCode>General</c:formatCode>
                <c:ptCount val="4"/>
                <c:pt idx="0">
                  <c:v>4114</c:v>
                </c:pt>
                <c:pt idx="1">
                  <c:v>4191</c:v>
                </c:pt>
                <c:pt idx="2">
                  <c:v>4275</c:v>
                </c:pt>
                <c:pt idx="3">
                  <c:v>4236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48-4D2F-88F9-8FCF0FF7ED17}"/>
            </c:ext>
          </c:extLst>
        </c:ser>
        <c:ser>
          <c:idx val="2"/>
          <c:order val="2"/>
          <c:tx>
            <c:strRef>
              <c:f>Sheet1!$A$7</c:f>
              <c:strCache>
                <c:ptCount val="1"/>
                <c:pt idx="0">
                  <c:v>Isomer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Sheet1!$B$4:$E$4</c:f>
              <c:strCache>
                <c:ptCount val="4"/>
                <c:pt idx="0">
                  <c:v>Cone voltage = 50V</c:v>
                </c:pt>
                <c:pt idx="1">
                  <c:v>Cone voltage = 60V</c:v>
                </c:pt>
                <c:pt idx="2">
                  <c:v>Cone voltage = 70V</c:v>
                </c:pt>
                <c:pt idx="3">
                  <c:v>Cone voltage = 80V</c:v>
                </c:pt>
              </c:strCache>
            </c:strRef>
          </c:cat>
          <c:val>
            <c:numRef>
              <c:f>Sheet1!$B$7:$E$7</c:f>
              <c:numCache>
                <c:formatCode>General</c:formatCode>
                <c:ptCount val="4"/>
                <c:pt idx="0">
                  <c:v>1021</c:v>
                </c:pt>
                <c:pt idx="1">
                  <c:v>996</c:v>
                </c:pt>
                <c:pt idx="2">
                  <c:v>773</c:v>
                </c:pt>
                <c:pt idx="3">
                  <c:v>1141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48-4D2F-88F9-8FCF0FF7ED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1967695"/>
        <c:axId val="578469135"/>
      </c:barChart>
      <c:catAx>
        <c:axId val="5819676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8469135"/>
        <c:crosses val="autoZero"/>
        <c:auto val="1"/>
        <c:lblAlgn val="ctr"/>
        <c:lblOffset val="100"/>
        <c:noMultiLvlLbl val="0"/>
      </c:catAx>
      <c:valAx>
        <c:axId val="578469135"/>
        <c:scaling>
          <c:orientation val="minMax"/>
          <c:max val="14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Peak</a:t>
                </a:r>
                <a:r>
                  <a:rPr lang="en-GB" baseline="0"/>
                  <a:t> Area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1967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GB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5</a:t>
            </a:r>
            <a:r>
              <a:rPr lang="el-GR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β</a:t>
            </a:r>
            <a:r>
              <a:rPr lang="en-GB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-cholestane tetrol glucuronide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r>
              <a:rPr lang="en-GB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Collision energy = 50V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Sheet1!$A$14</c:f>
              <c:strCache>
                <c:ptCount val="1"/>
                <c:pt idx="0">
                  <c:v>Isomer 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Sheet1!$B$13:$E$13</c:f>
              <c:strCache>
                <c:ptCount val="4"/>
                <c:pt idx="0">
                  <c:v>Cone voltage = 50V</c:v>
                </c:pt>
                <c:pt idx="1">
                  <c:v>Cone voltage = 60V</c:v>
                </c:pt>
                <c:pt idx="2">
                  <c:v>Cone voltage = 70V</c:v>
                </c:pt>
                <c:pt idx="3">
                  <c:v>Cone voltage = 80V</c:v>
                </c:pt>
              </c:strCache>
            </c:strRef>
          </c:cat>
          <c:val>
            <c:numRef>
              <c:f>Sheet1!$B$14:$E$14</c:f>
              <c:numCache>
                <c:formatCode>General</c:formatCode>
                <c:ptCount val="4"/>
                <c:pt idx="0">
                  <c:v>120173</c:v>
                </c:pt>
                <c:pt idx="1">
                  <c:v>124520</c:v>
                </c:pt>
                <c:pt idx="2">
                  <c:v>129748</c:v>
                </c:pt>
                <c:pt idx="3">
                  <c:v>130099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2F-481A-A722-EB31721E9E9E}"/>
            </c:ext>
          </c:extLst>
        </c:ser>
        <c:ser>
          <c:idx val="1"/>
          <c:order val="1"/>
          <c:tx>
            <c:strRef>
              <c:f>Sheet1!$A$15</c:f>
              <c:strCache>
                <c:ptCount val="1"/>
                <c:pt idx="0">
                  <c:v>Isomer 2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Sheet1!$B$13:$E$13</c:f>
              <c:strCache>
                <c:ptCount val="4"/>
                <c:pt idx="0">
                  <c:v>Cone voltage = 50V</c:v>
                </c:pt>
                <c:pt idx="1">
                  <c:v>Cone voltage = 60V</c:v>
                </c:pt>
                <c:pt idx="2">
                  <c:v>Cone voltage = 70V</c:v>
                </c:pt>
                <c:pt idx="3">
                  <c:v>Cone voltage = 80V</c:v>
                </c:pt>
              </c:strCache>
            </c:strRef>
          </c:cat>
          <c:val>
            <c:numRef>
              <c:f>Sheet1!$B$15:$E$15</c:f>
              <c:numCache>
                <c:formatCode>General</c:formatCode>
                <c:ptCount val="4"/>
                <c:pt idx="0">
                  <c:v>56360</c:v>
                </c:pt>
                <c:pt idx="1">
                  <c:v>56080</c:v>
                </c:pt>
                <c:pt idx="2">
                  <c:v>55571</c:v>
                </c:pt>
                <c:pt idx="3">
                  <c:v>58084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2F-481A-A722-EB31721E9E9E}"/>
            </c:ext>
          </c:extLst>
        </c:ser>
        <c:ser>
          <c:idx val="2"/>
          <c:order val="2"/>
          <c:tx>
            <c:strRef>
              <c:f>Sheet1!$A$16</c:f>
              <c:strCache>
                <c:ptCount val="1"/>
                <c:pt idx="0">
                  <c:v>Isomer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Sheet1!$B$13:$E$13</c:f>
              <c:strCache>
                <c:ptCount val="4"/>
                <c:pt idx="0">
                  <c:v>Cone voltage = 50V</c:v>
                </c:pt>
                <c:pt idx="1">
                  <c:v>Cone voltage = 60V</c:v>
                </c:pt>
                <c:pt idx="2">
                  <c:v>Cone voltage = 70V</c:v>
                </c:pt>
                <c:pt idx="3">
                  <c:v>Cone voltage = 80V</c:v>
                </c:pt>
              </c:strCache>
            </c:strRef>
          </c:cat>
          <c:val>
            <c:numRef>
              <c:f>Sheet1!$B$16:$E$16</c:f>
              <c:numCache>
                <c:formatCode>General</c:formatCode>
                <c:ptCount val="4"/>
                <c:pt idx="0">
                  <c:v>16872</c:v>
                </c:pt>
                <c:pt idx="1">
                  <c:v>16701</c:v>
                </c:pt>
                <c:pt idx="2">
                  <c:v>17404</c:v>
                </c:pt>
                <c:pt idx="3">
                  <c:v>17651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2F-481A-A722-EB31721E9E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3101359"/>
        <c:axId val="583492911"/>
      </c:barChart>
      <c:catAx>
        <c:axId val="583101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3492911"/>
        <c:crosses val="autoZero"/>
        <c:auto val="1"/>
        <c:lblAlgn val="ctr"/>
        <c:lblOffset val="100"/>
        <c:noMultiLvlLbl val="0"/>
      </c:catAx>
      <c:valAx>
        <c:axId val="5834929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Peak Area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31013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9B173D-BDE1-334A-A54B-AB7416F088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A8520C-8460-0D42-86C9-D0794A4B3E8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85B03-F712-974C-A1D8-1F9A468F5B60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5F3C87-CBF7-CC4C-8F0D-1EB8B063577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9DA787-5DE4-CD4A-B75E-AC89ED789C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74958-CA5E-0C46-B182-67DF590DF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69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EF3F-35E2-3B43-BF81-CFC248C52316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03F89-1949-E64B-AC42-D3BE5974B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65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CL Branding background">
            <a:extLst>
              <a:ext uri="{FF2B5EF4-FFF2-40B4-BE49-F238E27FC236}">
                <a16:creationId xmlns:a16="http://schemas.microsoft.com/office/drawing/2014/main" id="{EA4C8DDC-D29E-5E43-9BC2-FD84B2117884}"/>
              </a:ext>
            </a:extLst>
          </p:cNvPr>
          <p:cNvSpPr/>
          <p:nvPr userDrawn="1"/>
        </p:nvSpPr>
        <p:spPr>
          <a:xfrm>
            <a:off x="0" y="0"/>
            <a:ext cx="12192000" cy="1425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UCL Brandi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25" cy="1341123"/>
          </a:xfrm>
          <a:prstGeom prst="rect">
            <a:avLst/>
          </a:prstGeom>
        </p:spPr>
      </p:pic>
      <p:sp>
        <p:nvSpPr>
          <p:cNvPr id="13" name="Faculty, Department title">
            <a:extLst>
              <a:ext uri="{FF2B5EF4-FFF2-40B4-BE49-F238E27FC236}">
                <a16:creationId xmlns:a16="http://schemas.microsoft.com/office/drawing/2014/main" id="{7B844C1D-C9E2-A040-B3FD-0E3861E051D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5760000" cy="720000"/>
          </a:xfrm>
        </p:spPr>
        <p:txBody>
          <a:bodyPr/>
          <a:lstStyle>
            <a:lvl1pPr marL="11112" indent="0">
              <a:buNone/>
              <a:defRPr sz="1400" b="1" i="0" cap="none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Faculty, Department</a:t>
            </a:r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9" name="Main image" descr="Image">
            <a:extLst>
              <a:ext uri="{FF2B5EF4-FFF2-40B4-BE49-F238E27FC236}">
                <a16:creationId xmlns:a16="http://schemas.microsoft.com/office/drawing/2014/main" id="{FD55159A-63D1-334F-B344-448B05BC84B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440000"/>
            <a:ext cx="12192000" cy="5421086"/>
          </a:xfrm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Main Headline" descr="Headline">
            <a:extLst>
              <a:ext uri="{FF2B5EF4-FFF2-40B4-BE49-F238E27FC236}">
                <a16:creationId xmlns:a16="http://schemas.microsoft.com/office/drawing/2014/main" id="{6D1BEB54-27B8-4348-8671-D93B41DC5E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549105"/>
            <a:ext cx="7560000" cy="2340000"/>
          </a:xfrm>
          <a:solidFill>
            <a:srgbClr val="FFFFFF"/>
          </a:solidFill>
        </p:spPr>
        <p:txBody>
          <a:bodyPr lIns="360000" tIns="180000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Main headline,</a:t>
            </a:r>
            <a:br>
              <a:rPr lang="en-US" dirty="0"/>
            </a:br>
            <a:r>
              <a:rPr lang="en-US" dirty="0"/>
              <a:t>Arial 44pt bold</a:t>
            </a:r>
          </a:p>
        </p:txBody>
      </p:sp>
    </p:spTree>
    <p:extLst>
      <p:ext uri="{BB962C8B-B14F-4D97-AF65-F5344CB8AC3E}">
        <p14:creationId xmlns:p14="http://schemas.microsoft.com/office/powerpoint/2010/main" val="2079837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 dirty="0"/>
              <a:t>Main headline, Arial 44pt bold</a:t>
            </a:r>
          </a:p>
        </p:txBody>
      </p:sp>
      <p:sp>
        <p:nvSpPr>
          <p:cNvPr id="7" name="Text" descr="Text">
            <a:extLst>
              <a:ext uri="{FF2B5EF4-FFF2-40B4-BE49-F238E27FC236}">
                <a16:creationId xmlns:a16="http://schemas.microsoft.com/office/drawing/2014/main" id="{2D2A157B-B06B-5E44-8987-B8F38A7435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5399088" cy="3600000"/>
          </a:xfrm>
        </p:spPr>
        <p:txBody>
          <a:bodyPr/>
          <a:lstStyle>
            <a:lvl1pPr marL="225425" marR="0" indent="-22542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/>
            </a:lvl1pPr>
            <a:lvl2pPr marL="222250" indent="-222250"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" descr="Text">
            <a:extLst>
              <a:ext uri="{FF2B5EF4-FFF2-40B4-BE49-F238E27FC236}">
                <a16:creationId xmlns:a16="http://schemas.microsoft.com/office/drawing/2014/main" id="{35F69D9D-B78C-6D4D-8B1E-AB31E336A5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40000" y="2412000"/>
            <a:ext cx="5399088" cy="3600000"/>
          </a:xfrm>
        </p:spPr>
        <p:txBody>
          <a:bodyPr/>
          <a:lstStyle>
            <a:lvl1pPr marL="225425" marR="0" indent="-22542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/>
            </a:lvl1pPr>
            <a:lvl2pPr marL="222250" indent="-222250"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1/29/2024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627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CL 3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 dirty="0"/>
              <a:t>Main headline, Arial 44pt bold</a:t>
            </a:r>
          </a:p>
        </p:txBody>
      </p:sp>
      <p:sp>
        <p:nvSpPr>
          <p:cNvPr id="8" name="Text" descr="Text">
            <a:extLst>
              <a:ext uri="{FF2B5EF4-FFF2-40B4-BE49-F238E27FC236}">
                <a16:creationId xmlns:a16="http://schemas.microsoft.com/office/drawing/2014/main" id="{83D66963-CB2B-4B4F-BCF3-CFD7FD192F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3420000" cy="3600000"/>
          </a:xfrm>
        </p:spPr>
        <p:txBody>
          <a:bodyPr/>
          <a:lstStyle>
            <a:lvl1pPr marL="11112" indent="0">
              <a:buNone/>
              <a:defRPr sz="1800"/>
            </a:lvl1pPr>
            <a:lvl3pPr marL="180975" indent="-171450">
              <a:buFont typeface="Arial" panose="020B0604020202020204" pitchFamily="34" charset="0"/>
              <a:buChar char="•"/>
              <a:tabLst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" descr="Text">
            <a:extLst>
              <a:ext uri="{FF2B5EF4-FFF2-40B4-BE49-F238E27FC236}">
                <a16:creationId xmlns:a16="http://schemas.microsoft.com/office/drawing/2014/main" id="{F7085F07-56B0-4443-841E-8375628232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0000" y="2412000"/>
            <a:ext cx="3420000" cy="3600000"/>
          </a:xfrm>
        </p:spPr>
        <p:txBody>
          <a:bodyPr/>
          <a:lstStyle>
            <a:lvl1pPr marL="11112" indent="0">
              <a:buNone/>
              <a:defRPr sz="1800"/>
            </a:lvl1pPr>
            <a:lvl3pPr marL="180975" indent="-169863">
              <a:tabLst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" descr="Text">
            <a:extLst>
              <a:ext uri="{FF2B5EF4-FFF2-40B4-BE49-F238E27FC236}">
                <a16:creationId xmlns:a16="http://schemas.microsoft.com/office/drawing/2014/main" id="{BB07EA65-C349-F04B-BF09-CC2483489C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0000" y="2412000"/>
            <a:ext cx="3420000" cy="3600000"/>
          </a:xfrm>
        </p:spPr>
        <p:txBody>
          <a:bodyPr/>
          <a:lstStyle>
            <a:lvl1pPr marL="11112" indent="0">
              <a:buNone/>
              <a:defRPr sz="1800"/>
            </a:lvl1pPr>
            <a:lvl3pPr marL="180975" indent="-169863">
              <a:tabLst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1/29/2024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774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4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 dirty="0"/>
              <a:t>Main headline, Arial 44pt bold</a:t>
            </a:r>
          </a:p>
        </p:txBody>
      </p:sp>
      <p:sp>
        <p:nvSpPr>
          <p:cNvPr id="15" name="Text" descr="Text">
            <a:extLst>
              <a:ext uri="{FF2B5EF4-FFF2-40B4-BE49-F238E27FC236}">
                <a16:creationId xmlns:a16="http://schemas.microsoft.com/office/drawing/2014/main" id="{23293D9A-92DE-2745-A551-12503D5B38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2610000" cy="3764200"/>
          </a:xfrm>
          <a:noFill/>
        </p:spPr>
        <p:txBody>
          <a:bodyPr lIns="0" tIns="0" rIns="0" bIns="0"/>
          <a:lstStyle>
            <a:lvl1pPr>
              <a:defRPr sz="1800"/>
            </a:lvl1pPr>
            <a:lvl2pPr>
              <a:buFontTx/>
              <a:buNone/>
              <a:defRPr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" descr="Text">
            <a:extLst>
              <a:ext uri="{FF2B5EF4-FFF2-40B4-BE49-F238E27FC236}">
                <a16:creationId xmlns:a16="http://schemas.microsoft.com/office/drawing/2014/main" id="{F11753E1-8533-844D-B406-655C6C9330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87688" y="2412000"/>
            <a:ext cx="2610000" cy="3764200"/>
          </a:xfrm>
          <a:noFill/>
        </p:spPr>
        <p:txBody>
          <a:bodyPr lIns="0" tIns="0" rIns="0" bIns="0"/>
          <a:lstStyle>
            <a:lvl1pPr>
              <a:defRPr sz="1800"/>
            </a:lvl1pPr>
            <a:lvl2pPr>
              <a:buFontTx/>
              <a:buNone/>
              <a:defRPr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" descr="Text">
            <a:extLst>
              <a:ext uri="{FF2B5EF4-FFF2-40B4-BE49-F238E27FC236}">
                <a16:creationId xmlns:a16="http://schemas.microsoft.com/office/drawing/2014/main" id="{562D057E-84DA-844C-8F30-A88C629E1D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68008" y="2412000"/>
            <a:ext cx="2610000" cy="3764200"/>
          </a:xfrm>
          <a:noFill/>
        </p:spPr>
        <p:txBody>
          <a:bodyPr lIns="0" tIns="0" rIns="0" bIns="0"/>
          <a:lstStyle>
            <a:lvl1pPr>
              <a:defRPr sz="1800"/>
            </a:lvl1pPr>
            <a:lvl2pPr>
              <a:buFontTx/>
              <a:buNone/>
              <a:defRPr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" descr="Text">
            <a:extLst>
              <a:ext uri="{FF2B5EF4-FFF2-40B4-BE49-F238E27FC236}">
                <a16:creationId xmlns:a16="http://schemas.microsoft.com/office/drawing/2014/main" id="{3FA6CE8B-790A-C44A-B1D0-DA5AC754A4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48328" y="2412000"/>
            <a:ext cx="2610000" cy="3764200"/>
          </a:xfrm>
          <a:noFill/>
        </p:spPr>
        <p:txBody>
          <a:bodyPr lIns="0" tIns="0" rIns="0" bIns="0"/>
          <a:lstStyle>
            <a:lvl1pPr>
              <a:defRPr sz="1800"/>
            </a:lvl1pPr>
            <a:lvl2pPr>
              <a:buFontTx/>
              <a:buNone/>
              <a:defRPr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1/29/2024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334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4 column colour pan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in Headline" descr="Headline">
            <a:extLst>
              <a:ext uri="{FF2B5EF4-FFF2-40B4-BE49-F238E27FC236}">
                <a16:creationId xmlns:a16="http://schemas.microsoft.com/office/drawing/2014/main" id="{5CB62203-BCF9-3241-9684-0F4402446F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922302"/>
            <a:ext cx="2610000" cy="5220000"/>
          </a:xfrm>
          <a:solidFill>
            <a:schemeClr val="bg2"/>
          </a:solidFill>
        </p:spPr>
        <p:txBody>
          <a:bodyPr lIns="180000" tIns="180000" rIns="180000" bIns="180000"/>
          <a:lstStyle>
            <a:lvl1pPr marL="11112" indent="0">
              <a:buNone/>
              <a:defRPr/>
            </a:lvl1pPr>
            <a:lvl2pPr>
              <a:buFontTx/>
              <a:buNone/>
              <a:defRPr/>
            </a:lvl2pPr>
          </a:lstStyle>
          <a:p>
            <a:pPr lvl="0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</p:txBody>
      </p:sp>
      <p:sp>
        <p:nvSpPr>
          <p:cNvPr id="8" name="background">
            <a:extLst>
              <a:ext uri="{FF2B5EF4-FFF2-40B4-BE49-F238E27FC236}">
                <a16:creationId xmlns:a16="http://schemas.microsoft.com/office/drawing/2014/main" id="{E0051C4D-5840-9846-A6CC-052B1F915D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86800" y="900000"/>
            <a:ext cx="2610000" cy="5220000"/>
          </a:xfrm>
          <a:solidFill>
            <a:schemeClr val="bg2"/>
          </a:solidFill>
        </p:spPr>
        <p:txBody>
          <a:bodyPr lIns="180000" tIns="180000" rIns="180000" bIns="180000"/>
          <a:lstStyle>
            <a:lvl1pPr marL="11112" indent="0">
              <a:buNone/>
              <a:defRPr/>
            </a:lvl1pPr>
            <a:lvl2pPr>
              <a:buFontTx/>
              <a:buNone/>
              <a:defRPr/>
            </a:lvl2pPr>
          </a:lstStyle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19" name="Picture" descr="Image">
            <a:extLst>
              <a:ext uri="{FF2B5EF4-FFF2-40B4-BE49-F238E27FC236}">
                <a16:creationId xmlns:a16="http://schemas.microsoft.com/office/drawing/2014/main" id="{7D295661-D9DD-8D43-9041-6814DE8FF6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05624" y="1290917"/>
            <a:ext cx="1328200" cy="1557617"/>
          </a:xfrm>
          <a:prstGeom prst="rect">
            <a:avLst/>
          </a:prstGeom>
        </p:spPr>
      </p:pic>
      <p:sp>
        <p:nvSpPr>
          <p:cNvPr id="13" name="Text" descr="Text">
            <a:extLst>
              <a:ext uri="{FF2B5EF4-FFF2-40B4-BE49-F238E27FC236}">
                <a16:creationId xmlns:a16="http://schemas.microsoft.com/office/drawing/2014/main" id="{73CED3B5-33C7-894B-9D58-FC396998F4D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03712" y="3073400"/>
            <a:ext cx="2222500" cy="3022600"/>
          </a:xfrm>
        </p:spPr>
        <p:txBody>
          <a:bodyPr/>
          <a:lstStyle>
            <a:lvl1pPr>
              <a:defRPr sz="1800"/>
            </a:lvl1pPr>
            <a:lvl2pPr algn="l">
              <a:defRPr sz="1800"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E69AB749-3152-6149-94E2-0485941817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00" y="900000"/>
            <a:ext cx="2610000" cy="5220000"/>
          </a:xfrm>
          <a:solidFill>
            <a:schemeClr val="bg2"/>
          </a:solidFill>
        </p:spPr>
        <p:txBody>
          <a:bodyPr lIns="180000" tIns="180000" rIns="180000" bIns="180000"/>
          <a:lstStyle>
            <a:lvl1pPr marL="11112" indent="0">
              <a:buNone/>
              <a:defRPr/>
            </a:lvl1pPr>
            <a:lvl2pPr>
              <a:buFontTx/>
              <a:buNone/>
              <a:defRPr/>
            </a:lvl2pPr>
          </a:lstStyle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21" name="Picture" descr="Image">
            <a:extLst>
              <a:ext uri="{FF2B5EF4-FFF2-40B4-BE49-F238E27FC236}">
                <a16:creationId xmlns:a16="http://schemas.microsoft.com/office/drawing/2014/main" id="{34669171-BF23-B54C-8D3F-B1C89E122C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60096" y="1292400"/>
            <a:ext cx="1328200" cy="1557617"/>
          </a:xfrm>
          <a:prstGeom prst="rect">
            <a:avLst/>
          </a:prstGeom>
        </p:spPr>
      </p:pic>
      <p:sp>
        <p:nvSpPr>
          <p:cNvPr id="14" name="Text" descr="Text">
            <a:extLst>
              <a:ext uri="{FF2B5EF4-FFF2-40B4-BE49-F238E27FC236}">
                <a16:creationId xmlns:a16="http://schemas.microsoft.com/office/drawing/2014/main" id="{87F3A240-3369-0145-B540-5A60FA0848E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56040" y="3073400"/>
            <a:ext cx="2222500" cy="3022600"/>
          </a:xfrm>
        </p:spPr>
        <p:txBody>
          <a:bodyPr/>
          <a:lstStyle>
            <a:lvl1pPr>
              <a:defRPr sz="1800"/>
            </a:lvl1pPr>
            <a:lvl2pPr algn="l">
              <a:defRPr sz="1800"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background">
            <a:extLst>
              <a:ext uri="{FF2B5EF4-FFF2-40B4-BE49-F238E27FC236}">
                <a16:creationId xmlns:a16="http://schemas.microsoft.com/office/drawing/2014/main" id="{F708712F-D0E9-B94A-A9B7-F258F0F10A7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90800" y="900000"/>
            <a:ext cx="2610000" cy="5220000"/>
          </a:xfrm>
          <a:solidFill>
            <a:schemeClr val="bg2"/>
          </a:solidFill>
        </p:spPr>
        <p:txBody>
          <a:bodyPr lIns="180000" tIns="180000" rIns="180000" bIns="180000"/>
          <a:lstStyle>
            <a:lvl1pPr marL="11112" indent="0">
              <a:buNone/>
              <a:defRPr/>
            </a:lvl1pPr>
            <a:lvl2pPr>
              <a:buFontTx/>
              <a:buNone/>
              <a:defRPr/>
            </a:lvl2pPr>
          </a:lstStyle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22" name="Picture" descr="Image">
            <a:extLst>
              <a:ext uri="{FF2B5EF4-FFF2-40B4-BE49-F238E27FC236}">
                <a16:creationId xmlns:a16="http://schemas.microsoft.com/office/drawing/2014/main" id="{8073F21E-F4EF-B246-B7E8-4FA799EC37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40416" y="1290917"/>
            <a:ext cx="1328200" cy="1557617"/>
          </a:xfrm>
          <a:prstGeom prst="rect">
            <a:avLst/>
          </a:prstGeom>
        </p:spPr>
      </p:pic>
      <p:sp>
        <p:nvSpPr>
          <p:cNvPr id="16" name="Text" descr="Text">
            <a:extLst>
              <a:ext uri="{FF2B5EF4-FFF2-40B4-BE49-F238E27FC236}">
                <a16:creationId xmlns:a16="http://schemas.microsoft.com/office/drawing/2014/main" id="{5387EEB0-9F43-E241-9EDB-010FB36582B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408368" y="3068960"/>
            <a:ext cx="2222500" cy="3022600"/>
          </a:xfrm>
        </p:spPr>
        <p:txBody>
          <a:bodyPr/>
          <a:lstStyle>
            <a:lvl1pPr>
              <a:defRPr sz="1800"/>
            </a:lvl1pPr>
            <a:lvl2pPr algn="l">
              <a:defRPr sz="1800"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373E51-46F8-B446-A241-A5395388A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1/29/2024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BCFD4B-BF38-E841-868E-C9F3BBC72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688DCC-68B7-D349-B50E-BEE3CC1D8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836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wo 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5400000" cy="2325802"/>
          </a:xfrm>
        </p:spPr>
        <p:txBody>
          <a:bodyPr/>
          <a:lstStyle>
            <a:lvl1pPr>
              <a:defRPr sz="3600" b="0"/>
            </a:lvl1pPr>
          </a:lstStyle>
          <a:p>
            <a:pPr lvl="0"/>
            <a:r>
              <a:rPr lang="en-GB" dirty="0"/>
              <a:t>Heading</a:t>
            </a:r>
          </a:p>
        </p:txBody>
      </p:sp>
      <p:sp>
        <p:nvSpPr>
          <p:cNvPr id="11" name="Text" descr="Text">
            <a:extLst>
              <a:ext uri="{FF2B5EF4-FFF2-40B4-BE49-F238E27FC236}">
                <a16:creationId xmlns:a16="http://schemas.microsoft.com/office/drawing/2014/main" id="{96CC15FA-5D3D-604E-8882-80A2838906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3618500"/>
            <a:ext cx="5399088" cy="2617200"/>
          </a:xfrm>
        </p:spPr>
        <p:txBody>
          <a:bodyPr/>
          <a:lstStyle>
            <a:lvl1pPr marL="180975" marR="0" indent="-18097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" descr="Image">
            <a:extLst>
              <a:ext uri="{FF2B5EF4-FFF2-40B4-BE49-F238E27FC236}">
                <a16:creationId xmlns:a16="http://schemas.microsoft.com/office/drawing/2014/main" id="{C443FA27-F0DB-1840-998D-206100BED38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940000" y="900000"/>
            <a:ext cx="5400000" cy="5344683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1/29/2024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215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hree 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" descr="Image">
            <a:extLst>
              <a:ext uri="{FF2B5EF4-FFF2-40B4-BE49-F238E27FC236}">
                <a16:creationId xmlns:a16="http://schemas.microsoft.com/office/drawing/2014/main" id="{935F83AB-29A1-EF49-B6EC-5214A87545D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60000" y="900000"/>
            <a:ext cx="3420000" cy="2880000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8" name="Text" descr="Text">
            <a:extLst>
              <a:ext uri="{FF2B5EF4-FFF2-40B4-BE49-F238E27FC236}">
                <a16:creationId xmlns:a16="http://schemas.microsoft.com/office/drawing/2014/main" id="{83D66963-CB2B-4B4F-BCF3-CFD7FD192F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4017600"/>
            <a:ext cx="3420000" cy="2304000"/>
          </a:xfrm>
        </p:spPr>
        <p:txBody>
          <a:bodyPr/>
          <a:lstStyle>
            <a:lvl1pPr marL="180975" indent="-169863">
              <a:tabLst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" descr="Image">
            <a:extLst>
              <a:ext uri="{FF2B5EF4-FFF2-40B4-BE49-F238E27FC236}">
                <a16:creationId xmlns:a16="http://schemas.microsoft.com/office/drawing/2014/main" id="{E95E3DE4-2C02-DF4D-871A-130A912A3EB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295800" y="900000"/>
            <a:ext cx="3420000" cy="2880000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10" name="Text" descr="Text">
            <a:extLst>
              <a:ext uri="{FF2B5EF4-FFF2-40B4-BE49-F238E27FC236}">
                <a16:creationId xmlns:a16="http://schemas.microsoft.com/office/drawing/2014/main" id="{F7085F07-56B0-4443-841E-8375628232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0000" y="4017600"/>
            <a:ext cx="3420000" cy="2304000"/>
          </a:xfrm>
        </p:spPr>
        <p:txBody>
          <a:bodyPr/>
          <a:lstStyle>
            <a:lvl1pPr marL="180975" indent="-169863">
              <a:tabLst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" descr="Image">
            <a:extLst>
              <a:ext uri="{FF2B5EF4-FFF2-40B4-BE49-F238E27FC236}">
                <a16:creationId xmlns:a16="http://schemas.microsoft.com/office/drawing/2014/main" id="{08A0AD7D-724B-E44B-89BE-D93B46E6BC8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256240" y="900000"/>
            <a:ext cx="3420000" cy="2880000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11" name="Text" descr="Text">
            <a:extLst>
              <a:ext uri="{FF2B5EF4-FFF2-40B4-BE49-F238E27FC236}">
                <a16:creationId xmlns:a16="http://schemas.microsoft.com/office/drawing/2014/main" id="{BB07EA65-C349-F04B-BF09-CC2483489C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0218" y="4017600"/>
            <a:ext cx="3420000" cy="2304000"/>
          </a:xfrm>
        </p:spPr>
        <p:txBody>
          <a:bodyPr/>
          <a:lstStyle>
            <a:lvl1pPr marL="180975" indent="-169863">
              <a:tabLst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1/29/2024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858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 dirty="0"/>
              <a:t>Main headline, Arial 44pt bold</a:t>
            </a:r>
          </a:p>
        </p:txBody>
      </p:sp>
      <p:sp>
        <p:nvSpPr>
          <p:cNvPr id="11" name="Table" descr="Text / Table">
            <a:extLst>
              <a:ext uri="{FF2B5EF4-FFF2-40B4-BE49-F238E27FC236}">
                <a16:creationId xmlns:a16="http://schemas.microsoft.com/office/drawing/2014/main" id="{4DEFD8C9-6C2B-9C49-9F6F-5A35A2B747AF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360363" y="2286001"/>
            <a:ext cx="11553825" cy="4073524"/>
          </a:xfrm>
        </p:spPr>
        <p:txBody>
          <a:bodyPr/>
          <a:lstStyle/>
          <a:p>
            <a:r>
              <a:rPr lang="en-GB" dirty="0"/>
              <a:t>Click to add table</a:t>
            </a:r>
            <a:endParaRPr lang="en-US" dirty="0"/>
          </a:p>
        </p:txBody>
      </p:sp>
      <p:sp>
        <p:nvSpPr>
          <p:cNvPr id="8" name="Text">
            <a:extLst>
              <a:ext uri="{FF2B5EF4-FFF2-40B4-BE49-F238E27FC236}">
                <a16:creationId xmlns:a16="http://schemas.microsoft.com/office/drawing/2014/main" id="{D31E44D0-02C4-914B-B5F4-F5B0F5862C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66454" y="2414430"/>
            <a:ext cx="2557322" cy="2623913"/>
          </a:xfrm>
        </p:spPr>
        <p:txBody>
          <a:bodyPr/>
          <a:lstStyle>
            <a:lvl1pPr marL="180975" indent="-169863">
              <a:tabLst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1/29/2024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0635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CL 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 dirty="0"/>
              <a:t>Main headline, Arial 44pt bold</a:t>
            </a:r>
          </a:p>
        </p:txBody>
      </p:sp>
      <p:sp>
        <p:nvSpPr>
          <p:cNvPr id="7" name="Table" descr="Text / Table">
            <a:extLst>
              <a:ext uri="{FF2B5EF4-FFF2-40B4-BE49-F238E27FC236}">
                <a16:creationId xmlns:a16="http://schemas.microsoft.com/office/drawing/2014/main" id="{01422A73-1E05-8B44-93EA-70AD3FCEEC9E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360363" y="2286001"/>
            <a:ext cx="11553825" cy="4073524"/>
          </a:xfrm>
        </p:spPr>
        <p:txBody>
          <a:bodyPr/>
          <a:lstStyle/>
          <a:p>
            <a:r>
              <a:rPr lang="en-GB" dirty="0"/>
              <a:t>Click to add table</a:t>
            </a:r>
            <a:endParaRPr lang="en-US" dirty="0"/>
          </a:p>
        </p:txBody>
      </p:sp>
      <p:sp>
        <p:nvSpPr>
          <p:cNvPr id="9" name="Text">
            <a:extLst>
              <a:ext uri="{FF2B5EF4-FFF2-40B4-BE49-F238E27FC236}">
                <a16:creationId xmlns:a16="http://schemas.microsoft.com/office/drawing/2014/main" id="{AD015BAE-CDFB-0848-8398-8E01CAEBA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3451091"/>
            <a:ext cx="2610000" cy="2894291"/>
          </a:xfrm>
          <a:noFill/>
        </p:spPr>
        <p:txBody>
          <a:bodyPr lIns="0" tIns="0" rIns="0" bIns="0"/>
          <a:lstStyle>
            <a:lvl1pPr>
              <a:defRPr sz="1800"/>
            </a:lvl1pPr>
            <a:lvl2pPr>
              <a:buFontTx/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1/29/2024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7062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CL Contact 2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GB" dirty="0"/>
              <a:t>Useful links &amp; contact details</a:t>
            </a:r>
            <a:endParaRPr lang="en-US" dirty="0"/>
          </a:p>
        </p:txBody>
      </p:sp>
      <p:sp>
        <p:nvSpPr>
          <p:cNvPr id="21" name="Text" descr="Text">
            <a:extLst>
              <a:ext uri="{FF2B5EF4-FFF2-40B4-BE49-F238E27FC236}">
                <a16:creationId xmlns:a16="http://schemas.microsoft.com/office/drawing/2014/main" id="{82579D70-1A08-DC42-8CE8-ACA8360A7F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5399088" cy="3600000"/>
          </a:xfrm>
        </p:spPr>
        <p:txBody>
          <a:bodyPr/>
          <a:lstStyle>
            <a:lvl1pPr marL="180975" indent="-169863">
              <a:tabLst/>
              <a:defRPr sz="24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" descr="Text">
            <a:extLst>
              <a:ext uri="{FF2B5EF4-FFF2-40B4-BE49-F238E27FC236}">
                <a16:creationId xmlns:a16="http://schemas.microsoft.com/office/drawing/2014/main" id="{82B359B7-CB0C-544C-88EE-891FC732EE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40000" y="2412000"/>
            <a:ext cx="5399088" cy="3600000"/>
          </a:xfrm>
        </p:spPr>
        <p:txBody>
          <a:bodyPr/>
          <a:lstStyle>
            <a:lvl1pPr marL="180975" indent="-169863">
              <a:tabLst/>
              <a:defRPr sz="2400">
                <a:latin typeface="+mn-lt"/>
              </a:defRPr>
            </a:lvl1pPr>
          </a:lstStyle>
          <a:p>
            <a:pPr lvl="0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1/29/2024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331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ckground">
            <a:extLst>
              <a:ext uri="{FF2B5EF4-FFF2-40B4-BE49-F238E27FC236}">
                <a16:creationId xmlns:a16="http://schemas.microsoft.com/office/drawing/2014/main" id="{7E0FC6D2-4499-5C4C-8C93-C7590708B796}"/>
              </a:ext>
            </a:extLst>
          </p:cNvPr>
          <p:cNvSpPr/>
          <p:nvPr userDrawn="1"/>
        </p:nvSpPr>
        <p:spPr>
          <a:xfrm>
            <a:off x="0" y="0"/>
            <a:ext cx="12192000" cy="1425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UCL Brandi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25" cy="1341123"/>
          </a:xfrm>
          <a:prstGeom prst="rect">
            <a:avLst/>
          </a:prstGeom>
        </p:spPr>
      </p:pic>
      <p:sp>
        <p:nvSpPr>
          <p:cNvPr id="19" name="Department name">
            <a:extLst>
              <a:ext uri="{FF2B5EF4-FFF2-40B4-BE49-F238E27FC236}">
                <a16:creationId xmlns:a16="http://schemas.microsoft.com/office/drawing/2014/main" id="{879D505D-1EAF-D546-930D-5691672765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5760000" cy="720000"/>
          </a:xfrm>
        </p:spPr>
        <p:txBody>
          <a:bodyPr/>
          <a:lstStyle>
            <a:lvl1pPr marL="11112" indent="0">
              <a:buNone/>
              <a:defRPr sz="1400" b="1" i="0" cap="none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Faculty, Department</a:t>
            </a:r>
            <a:endParaRPr lang="en-US" dirty="0"/>
          </a:p>
        </p:txBody>
      </p:sp>
      <p:sp>
        <p:nvSpPr>
          <p:cNvPr id="11" name="Picture" descr="Image">
            <a:extLst>
              <a:ext uri="{FF2B5EF4-FFF2-40B4-BE49-F238E27FC236}">
                <a16:creationId xmlns:a16="http://schemas.microsoft.com/office/drawing/2014/main" id="{D7C34FC0-F8B1-D041-9578-733D7F3C687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40000"/>
            <a:ext cx="12192000" cy="5421086"/>
          </a:xfrm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Main Headline" descr="Headline">
            <a:extLst>
              <a:ext uri="{FF2B5EF4-FFF2-40B4-BE49-F238E27FC236}">
                <a16:creationId xmlns:a16="http://schemas.microsoft.com/office/drawing/2014/main" id="{5F848594-69CD-DA4E-BB25-23F671A7C1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549105"/>
            <a:ext cx="7560000" cy="2340000"/>
          </a:xfrm>
          <a:solidFill>
            <a:srgbClr val="FFFFFF"/>
          </a:solidFill>
        </p:spPr>
        <p:txBody>
          <a:bodyPr lIns="360000" tIns="180000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Main headline,</a:t>
            </a:r>
            <a:br>
              <a:rPr lang="en-US" dirty="0"/>
            </a:br>
            <a:r>
              <a:rPr lang="en-US" dirty="0"/>
              <a:t>Arial 44pt bold</a:t>
            </a:r>
          </a:p>
        </p:txBody>
      </p:sp>
      <p:sp>
        <p:nvSpPr>
          <p:cNvPr id="5" name="Sub Heading" descr="Sub heading">
            <a:extLst>
              <a:ext uri="{FF2B5EF4-FFF2-40B4-BE49-F238E27FC236}">
                <a16:creationId xmlns:a16="http://schemas.microsoft.com/office/drawing/2014/main" id="{D5AB2EC5-97D3-8D44-BB0B-9125E87D1F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9999" y="3239999"/>
            <a:ext cx="6840000" cy="651777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3695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itle slide 2 - single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>
            <a:extLst>
              <a:ext uri="{FF2B5EF4-FFF2-40B4-BE49-F238E27FC236}">
                <a16:creationId xmlns:a16="http://schemas.microsoft.com/office/drawing/2014/main" id="{8FD8CE85-9178-344E-BC9E-19B545ECA60C}"/>
              </a:ext>
            </a:extLst>
          </p:cNvPr>
          <p:cNvSpPr/>
          <p:nvPr userDrawn="1"/>
        </p:nvSpPr>
        <p:spPr>
          <a:xfrm>
            <a:off x="0" y="-1"/>
            <a:ext cx="12192000" cy="252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UCL Brandi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25" cy="1341123"/>
          </a:xfrm>
          <a:prstGeom prst="rect">
            <a:avLst/>
          </a:prstGeom>
        </p:spPr>
      </p:pic>
      <p:sp>
        <p:nvSpPr>
          <p:cNvPr id="19" name="Department name">
            <a:extLst>
              <a:ext uri="{FF2B5EF4-FFF2-40B4-BE49-F238E27FC236}">
                <a16:creationId xmlns:a16="http://schemas.microsoft.com/office/drawing/2014/main" id="{879D505D-1EAF-D546-930D-5691672765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5760000" cy="720000"/>
          </a:xfrm>
        </p:spPr>
        <p:txBody>
          <a:bodyPr/>
          <a:lstStyle>
            <a:lvl1pPr marL="11112" indent="0">
              <a:buNone/>
              <a:defRPr sz="1400" b="1" i="0" cap="none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Faculty, Department</a:t>
            </a:r>
            <a:endParaRPr lang="en-US" dirty="0"/>
          </a:p>
        </p:txBody>
      </p:sp>
      <p:sp>
        <p:nvSpPr>
          <p:cNvPr id="10" name="Main Headline" descr="Headline">
            <a:extLst>
              <a:ext uri="{FF2B5EF4-FFF2-40B4-BE49-F238E27FC236}">
                <a16:creationId xmlns:a16="http://schemas.microsoft.com/office/drawing/2014/main" id="{14916FEE-2CA1-274A-AB9A-27AE550ED61F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60000" y="1620000"/>
            <a:ext cx="10800690" cy="81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Main headline, Arial 44pt bold</a:t>
            </a:r>
            <a:br>
              <a:rPr lang="en-US" dirty="0"/>
            </a:br>
            <a:endParaRPr lang="en-US" altLang="en-US" dirty="0"/>
          </a:p>
        </p:txBody>
      </p:sp>
      <p:sp>
        <p:nvSpPr>
          <p:cNvPr id="11" name="Picture " descr="Image">
            <a:extLst>
              <a:ext uri="{FF2B5EF4-FFF2-40B4-BE49-F238E27FC236}">
                <a16:creationId xmlns:a16="http://schemas.microsoft.com/office/drawing/2014/main" id="{7AAB61C2-2ECC-1549-9211-9297F9B818D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05456"/>
            <a:ext cx="12192000" cy="4352544"/>
          </a:xfrm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697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itle - Double line -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>
            <a:extLst>
              <a:ext uri="{FF2B5EF4-FFF2-40B4-BE49-F238E27FC236}">
                <a16:creationId xmlns:a16="http://schemas.microsoft.com/office/drawing/2014/main" id="{271759B8-0ABB-3643-884B-0A918443C549}"/>
              </a:ext>
            </a:extLst>
          </p:cNvPr>
          <p:cNvSpPr/>
          <p:nvPr userDrawn="1"/>
        </p:nvSpPr>
        <p:spPr>
          <a:xfrm>
            <a:off x="0" y="0"/>
            <a:ext cx="12192000" cy="1425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UCL Brandi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25" cy="1341123"/>
          </a:xfrm>
          <a:prstGeom prst="rect">
            <a:avLst/>
          </a:prstGeom>
        </p:spPr>
      </p:pic>
      <p:sp>
        <p:nvSpPr>
          <p:cNvPr id="19" name="Department name">
            <a:extLst>
              <a:ext uri="{FF2B5EF4-FFF2-40B4-BE49-F238E27FC236}">
                <a16:creationId xmlns:a16="http://schemas.microsoft.com/office/drawing/2014/main" id="{879D505D-1EAF-D546-930D-5691672765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5760000" cy="720000"/>
          </a:xfrm>
        </p:spPr>
        <p:txBody>
          <a:bodyPr/>
          <a:lstStyle>
            <a:lvl1pPr marL="11112" indent="0">
              <a:buNone/>
              <a:defRPr sz="1400" b="1" i="0" cap="none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Faculty, Department</a:t>
            </a:r>
            <a:endParaRPr lang="en-US" dirty="0"/>
          </a:p>
        </p:txBody>
      </p:sp>
      <p:sp>
        <p:nvSpPr>
          <p:cNvPr id="2" name="Background">
            <a:extLst>
              <a:ext uri="{FF2B5EF4-FFF2-40B4-BE49-F238E27FC236}">
                <a16:creationId xmlns:a16="http://schemas.microsoft.com/office/drawing/2014/main" id="{8FD8CE85-9178-344E-BC9E-19B545ECA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440000"/>
            <a:ext cx="12192000" cy="1679261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ain Headline" descr="Headline">
            <a:extLst>
              <a:ext uri="{FF2B5EF4-FFF2-40B4-BE49-F238E27FC236}">
                <a16:creationId xmlns:a16="http://schemas.microsoft.com/office/drawing/2014/main" id="{0AFC6B55-24BD-7545-82A9-DD37164DF15B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60000" y="1620000"/>
            <a:ext cx="10800690" cy="13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Main headline, Arial 44pt bold</a:t>
            </a:r>
            <a:br>
              <a:rPr lang="en-US" dirty="0"/>
            </a:br>
            <a:endParaRPr lang="en-US" altLang="en-US" dirty="0"/>
          </a:p>
        </p:txBody>
      </p:sp>
      <p:sp>
        <p:nvSpPr>
          <p:cNvPr id="10" name="Sub Heading" descr="Sub heading">
            <a:extLst>
              <a:ext uri="{FF2B5EF4-FFF2-40B4-BE49-F238E27FC236}">
                <a16:creationId xmlns:a16="http://schemas.microsoft.com/office/drawing/2014/main" id="{790EF792-5BFA-7942-944E-20B5F5BA61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9999" y="3420000"/>
            <a:ext cx="9000000" cy="1908000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6255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itle  - Double line -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ckground">
            <a:extLst>
              <a:ext uri="{FF2B5EF4-FFF2-40B4-BE49-F238E27FC236}">
                <a16:creationId xmlns:a16="http://schemas.microsoft.com/office/drawing/2014/main" id="{59606069-DCB2-E341-97E0-98600856E2E5}"/>
              </a:ext>
            </a:extLst>
          </p:cNvPr>
          <p:cNvSpPr/>
          <p:nvPr userDrawn="1"/>
        </p:nvSpPr>
        <p:spPr>
          <a:xfrm>
            <a:off x="0" y="0"/>
            <a:ext cx="12192000" cy="1425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UCL Brandi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25" cy="1341123"/>
          </a:xfrm>
          <a:prstGeom prst="rect">
            <a:avLst/>
          </a:prstGeom>
        </p:spPr>
      </p:pic>
      <p:sp>
        <p:nvSpPr>
          <p:cNvPr id="19" name="Department name">
            <a:extLst>
              <a:ext uri="{FF2B5EF4-FFF2-40B4-BE49-F238E27FC236}">
                <a16:creationId xmlns:a16="http://schemas.microsoft.com/office/drawing/2014/main" id="{879D505D-1EAF-D546-930D-5691672765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5760000" cy="720000"/>
          </a:xfrm>
        </p:spPr>
        <p:txBody>
          <a:bodyPr/>
          <a:lstStyle>
            <a:lvl1pPr marL="11112" indent="0">
              <a:buNone/>
              <a:defRPr sz="1400" b="1" i="0" cap="none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Faculty, Department</a:t>
            </a:r>
            <a:endParaRPr lang="en-US" dirty="0"/>
          </a:p>
        </p:txBody>
      </p:sp>
      <p:sp>
        <p:nvSpPr>
          <p:cNvPr id="12" name="Picture" descr="Image">
            <a:extLst>
              <a:ext uri="{FF2B5EF4-FFF2-40B4-BE49-F238E27FC236}">
                <a16:creationId xmlns:a16="http://schemas.microsoft.com/office/drawing/2014/main" id="{A724F846-9E16-0743-9A5C-ED2946248F5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36914"/>
            <a:ext cx="12192000" cy="1682804"/>
          </a:xfrm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2" name="Background">
            <a:extLst>
              <a:ext uri="{FF2B5EF4-FFF2-40B4-BE49-F238E27FC236}">
                <a16:creationId xmlns:a16="http://schemas.microsoft.com/office/drawing/2014/main" id="{8FD8CE85-9178-344E-BC9E-19B545ECA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0" y="3122579"/>
            <a:ext cx="12192000" cy="3735421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ain Headline" descr="Headline">
            <a:extLst>
              <a:ext uri="{FF2B5EF4-FFF2-40B4-BE49-F238E27FC236}">
                <a16:creationId xmlns:a16="http://schemas.microsoft.com/office/drawing/2014/main" id="{F393605F-7BBC-284E-8DAE-0B5B84113824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60000" y="3470479"/>
            <a:ext cx="10800690" cy="13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Main headline, Arial 44pt bold</a:t>
            </a:r>
            <a:br>
              <a:rPr lang="en-US" dirty="0"/>
            </a:br>
            <a:endParaRPr lang="en-US" altLang="en-US" dirty="0"/>
          </a:p>
        </p:txBody>
      </p:sp>
      <p:sp>
        <p:nvSpPr>
          <p:cNvPr id="10" name="Sub Heading" descr="Sub heading">
            <a:extLst>
              <a:ext uri="{FF2B5EF4-FFF2-40B4-BE49-F238E27FC236}">
                <a16:creationId xmlns:a16="http://schemas.microsoft.com/office/drawing/2014/main" id="{790EF792-5BFA-7942-944E-20B5F5BA61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9999" y="4950000"/>
            <a:ext cx="9000000" cy="1908000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2271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section st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in Headline" descr="Headline">
            <a:extLst>
              <a:ext uri="{FF2B5EF4-FFF2-40B4-BE49-F238E27FC236}">
                <a16:creationId xmlns:a16="http://schemas.microsoft.com/office/drawing/2014/main" id="{F833FB40-EB53-5843-98C6-9C72F5A14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2" y="1008000"/>
            <a:ext cx="10080000" cy="2880000"/>
          </a:xfrm>
          <a:solidFill>
            <a:srgbClr val="FFFFFF"/>
          </a:solidFill>
        </p:spPr>
        <p:txBody>
          <a:bodyPr lIns="360000" tIns="180000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Main headline, Arial 44pt bold</a:t>
            </a:r>
          </a:p>
        </p:txBody>
      </p:sp>
      <p:sp>
        <p:nvSpPr>
          <p:cNvPr id="11" name="Sub Heading" descr="Sub heading">
            <a:extLst>
              <a:ext uri="{FF2B5EF4-FFF2-40B4-BE49-F238E27FC236}">
                <a16:creationId xmlns:a16="http://schemas.microsoft.com/office/drawing/2014/main" id="{169F44E5-11A5-074E-ADAE-05ACB4110A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9228" y="2308225"/>
            <a:ext cx="8719457" cy="1447800"/>
          </a:xfrm>
        </p:spPr>
        <p:txBody>
          <a:bodyPr/>
          <a:lstStyle>
            <a:lvl1pPr marL="11112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Large text size, Arial 36 point</a:t>
            </a:r>
          </a:p>
        </p:txBody>
      </p:sp>
      <p:sp>
        <p:nvSpPr>
          <p:cNvPr id="3" name="Text" descr="Main text">
            <a:extLst>
              <a:ext uri="{FF2B5EF4-FFF2-40B4-BE49-F238E27FC236}">
                <a16:creationId xmlns:a16="http://schemas.microsoft.com/office/drawing/2014/main" id="{2EF862B8-1DA8-F84D-B71C-ED32E4C1E6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4176077"/>
            <a:ext cx="5400000" cy="1483200"/>
          </a:xfrm>
        </p:spPr>
        <p:txBody>
          <a:bodyPr/>
          <a:lstStyle>
            <a:lvl1pPr marL="225425" indent="-215900">
              <a:buFont typeface="Arial" panose="020B0604020202020204" pitchFamily="34" charset="0"/>
              <a:buChar char="•"/>
              <a:tabLst/>
              <a:defRPr sz="2400"/>
            </a:lvl1pPr>
          </a:lstStyle>
          <a:p>
            <a:pPr lvl="0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</p:txBody>
      </p:sp>
      <p:sp>
        <p:nvSpPr>
          <p:cNvPr id="10" name="Text" descr="Main text">
            <a:extLst>
              <a:ext uri="{FF2B5EF4-FFF2-40B4-BE49-F238E27FC236}">
                <a16:creationId xmlns:a16="http://schemas.microsoft.com/office/drawing/2014/main" id="{C2A66C45-730D-F54A-A6B0-8A42E75C38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40000" y="4176077"/>
            <a:ext cx="5400000" cy="1483200"/>
          </a:xfrm>
        </p:spPr>
        <p:txBody>
          <a:bodyPr/>
          <a:lstStyle>
            <a:lvl1pPr marL="180975" marR="0" indent="-18097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aseline="0"/>
            </a:lvl1pPr>
          </a:lstStyle>
          <a:p>
            <a:pPr marL="285750" marR="0" lvl="0" indent="-28575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9912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section 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in Headline" descr="Headline">
            <a:extLst>
              <a:ext uri="{FF2B5EF4-FFF2-40B4-BE49-F238E27FC236}">
                <a16:creationId xmlns:a16="http://schemas.microsoft.com/office/drawing/2014/main" id="{F833FB40-EB53-5843-98C6-9C72F5A14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2" y="1008000"/>
            <a:ext cx="10080000" cy="2880000"/>
          </a:xfrm>
          <a:solidFill>
            <a:srgbClr val="000000"/>
          </a:solidFill>
        </p:spPr>
        <p:txBody>
          <a:bodyPr lIns="360000" tIns="180000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headline, Arial 44pt bold</a:t>
            </a:r>
          </a:p>
        </p:txBody>
      </p:sp>
      <p:sp>
        <p:nvSpPr>
          <p:cNvPr id="4" name="Sub Heading">
            <a:extLst>
              <a:ext uri="{FF2B5EF4-FFF2-40B4-BE49-F238E27FC236}">
                <a16:creationId xmlns:a16="http://schemas.microsoft.com/office/drawing/2014/main" id="{7EFF5C86-B7E9-E24F-A032-A4DF63C9C4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9228" y="2308225"/>
            <a:ext cx="8719457" cy="1447800"/>
          </a:xfrm>
        </p:spPr>
        <p:txBody>
          <a:bodyPr/>
          <a:lstStyle>
            <a:lvl1pPr marL="11112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" descr="Main text">
            <a:extLst>
              <a:ext uri="{FF2B5EF4-FFF2-40B4-BE49-F238E27FC236}">
                <a16:creationId xmlns:a16="http://schemas.microsoft.com/office/drawing/2014/main" id="{2EF862B8-1DA8-F84D-B71C-ED32E4C1E6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4176077"/>
            <a:ext cx="5400000" cy="1483200"/>
          </a:xfrm>
        </p:spPr>
        <p:txBody>
          <a:bodyPr/>
          <a:lstStyle>
            <a:lvl1pPr marL="11112" indent="0">
              <a:buNone/>
              <a:defRPr sz="2400"/>
            </a:lvl1pPr>
          </a:lstStyle>
          <a:p>
            <a:pPr lvl="0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</p:txBody>
      </p:sp>
      <p:sp>
        <p:nvSpPr>
          <p:cNvPr id="10" name="Text" descr="Main text">
            <a:extLst>
              <a:ext uri="{FF2B5EF4-FFF2-40B4-BE49-F238E27FC236}">
                <a16:creationId xmlns:a16="http://schemas.microsoft.com/office/drawing/2014/main" id="{C2A66C45-730D-F54A-A6B0-8A42E75C38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40000" y="4176077"/>
            <a:ext cx="5400000" cy="14832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aseline="0"/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1977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- section 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">
            <a:extLst>
              <a:ext uri="{FF2B5EF4-FFF2-40B4-BE49-F238E27FC236}">
                <a16:creationId xmlns:a16="http://schemas.microsoft.com/office/drawing/2014/main" id="{F9ECF375-EFC6-8846-9FEE-E3BEC7506D8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56616" y="900000"/>
            <a:ext cx="7534656" cy="5448518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6" name="Main Headline" descr="Headline">
            <a:extLst>
              <a:ext uri="{FF2B5EF4-FFF2-40B4-BE49-F238E27FC236}">
                <a16:creationId xmlns:a16="http://schemas.microsoft.com/office/drawing/2014/main" id="{F833FB40-EB53-5843-98C6-9C72F5A14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2" y="1440000"/>
            <a:ext cx="6480000" cy="2880000"/>
          </a:xfrm>
          <a:solidFill>
            <a:schemeClr val="bg1"/>
          </a:solidFill>
        </p:spPr>
        <p:txBody>
          <a:bodyPr lIns="360000" tIns="180000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Main headline, </a:t>
            </a:r>
            <a:br>
              <a:rPr lang="en-US" dirty="0"/>
            </a:br>
            <a:r>
              <a:rPr lang="en-US" dirty="0"/>
              <a:t>Arial 44pt bold</a:t>
            </a:r>
          </a:p>
        </p:txBody>
      </p:sp>
      <p:sp>
        <p:nvSpPr>
          <p:cNvPr id="8" name="Picture " descr="Image">
            <a:extLst>
              <a:ext uri="{FF2B5EF4-FFF2-40B4-BE49-F238E27FC236}">
                <a16:creationId xmlns:a16="http://schemas.microsoft.com/office/drawing/2014/main" id="{9390C092-D95C-EF41-9B4C-B77F203C0B0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266715" y="900000"/>
            <a:ext cx="3536848" cy="2906486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9" name="Text" descr="Text">
            <a:extLst>
              <a:ext uri="{FF2B5EF4-FFF2-40B4-BE49-F238E27FC236}">
                <a16:creationId xmlns:a16="http://schemas.microsoft.com/office/drawing/2014/main" id="{B97104E0-DC3E-EB49-A0B8-75D9C6ED8E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62900" y="4164600"/>
            <a:ext cx="3542400" cy="2287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7144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single tex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 dirty="0"/>
              <a:t>Main headline, Arial 44pt bold</a:t>
            </a:r>
          </a:p>
        </p:txBody>
      </p:sp>
      <p:sp>
        <p:nvSpPr>
          <p:cNvPr id="12" name="Text" descr="Text">
            <a:extLst>
              <a:ext uri="{FF2B5EF4-FFF2-40B4-BE49-F238E27FC236}">
                <a16:creationId xmlns:a16="http://schemas.microsoft.com/office/drawing/2014/main" id="{52E39625-6121-A140-A00B-27BF9DA232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10439064" cy="3600000"/>
          </a:xfrm>
        </p:spPr>
        <p:txBody>
          <a:bodyPr/>
          <a:lstStyle>
            <a:lvl1pPr marL="225425" marR="0" indent="-22542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/>
            </a:lvl1pPr>
            <a:lvl2pPr marL="222250" indent="-222250"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1/29/2024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862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CL branding brackground">
            <a:extLst>
              <a:ext uri="{FF2B5EF4-FFF2-40B4-BE49-F238E27FC236}">
                <a16:creationId xmlns:a16="http://schemas.microsoft.com/office/drawing/2014/main" id="{66A102D5-ABE3-9744-AE9F-9AF93B04B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641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UCL Brandin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073" cy="545593"/>
          </a:xfrm>
          <a:prstGeom prst="rect">
            <a:avLst/>
          </a:prstGeom>
        </p:spPr>
      </p:pic>
      <p:sp>
        <p:nvSpPr>
          <p:cNvPr id="1026" name="Title Headline" descr="Headline">
            <a:extLst>
              <a:ext uri="{FF2B5EF4-FFF2-40B4-BE49-F238E27FC236}">
                <a16:creationId xmlns:a16="http://schemas.microsoft.com/office/drawing/2014/main" id="{1389B5D6-B2B6-B044-8F75-8C9E18FFF8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899999"/>
            <a:ext cx="10800690" cy="13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Main headline</a:t>
            </a:r>
            <a:r>
              <a:rPr lang="en-GB" altLang="en-US" dirty="0"/>
              <a:t>, Arial 44pt bold</a:t>
            </a:r>
            <a:endParaRPr lang="en-US" altLang="en-US" dirty="0"/>
          </a:p>
        </p:txBody>
      </p:sp>
      <p:sp>
        <p:nvSpPr>
          <p:cNvPr id="1027" name="Text" descr="Main text">
            <a:extLst>
              <a:ext uri="{FF2B5EF4-FFF2-40B4-BE49-F238E27FC236}">
                <a16:creationId xmlns:a16="http://schemas.microsoft.com/office/drawing/2014/main" id="{840A67E7-10FC-DE4B-8222-DBD366537B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60000" y="2376000"/>
            <a:ext cx="10800690" cy="37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4"/>
            <a:endParaRPr lang="en-US" dirty="0"/>
          </a:p>
        </p:txBody>
      </p:sp>
      <p:sp>
        <p:nvSpPr>
          <p:cNvPr id="4" name="Date " descr="Date">
            <a:extLst>
              <a:ext uri="{FF2B5EF4-FFF2-40B4-BE49-F238E27FC236}">
                <a16:creationId xmlns:a16="http://schemas.microsoft.com/office/drawing/2014/main" id="{BC7573E6-5C96-F54E-8C6A-D81E27BE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2211" y="6480000"/>
            <a:ext cx="27432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1/29/2024</a:t>
            </a:fld>
            <a:endParaRPr lang="en-US" dirty="0"/>
          </a:p>
        </p:txBody>
      </p:sp>
      <p:sp>
        <p:nvSpPr>
          <p:cNvPr id="5" name="Footer " descr="Footer title">
            <a:extLst>
              <a:ext uri="{FF2B5EF4-FFF2-40B4-BE49-F238E27FC236}">
                <a16:creationId xmlns:a16="http://schemas.microsoft.com/office/drawing/2014/main" id="{1B01C4CC-C66F-714D-B313-340C31FA70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0" y="6480000"/>
            <a:ext cx="6480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D2C68658-D4C2-394E-8334-67AC9BE3F1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3111" y="6480000"/>
            <a:ext cx="769307" cy="26991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1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2" r:id="rId2"/>
    <p:sldLayoutId id="2147483723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  <p:sldLayoutId id="2147483740" r:id="rId18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2250" marR="0" indent="-211138" algn="l" defTabSz="914400" rtl="0" eaLnBrk="1" fontAlgn="base" latinLnBrk="0" hangingPunct="1">
        <a:lnSpc>
          <a:spcPct val="100000"/>
        </a:lnSpc>
        <a:spcBef>
          <a:spcPts val="1000"/>
        </a:spcBef>
        <a:spcAft>
          <a:spcPct val="0"/>
        </a:spcAft>
        <a:buClrTx/>
        <a:buSzPct val="80000"/>
        <a:buFont typeface="Arial" panose="020B0604020202020204" pitchFamily="34" charset="0"/>
        <a:buChar char="•"/>
        <a:tabLst/>
        <a:defRPr sz="3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22250" indent="-211138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SzPct val="80000"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222250" indent="-211138" algn="l" rtl="0" eaLnBrk="1" fontAlgn="base" hangingPunct="1">
        <a:lnSpc>
          <a:spcPct val="100000"/>
        </a:lnSpc>
        <a:spcBef>
          <a:spcPts val="500"/>
        </a:spcBef>
        <a:spcAft>
          <a:spcPct val="0"/>
        </a:spcAft>
        <a:buSzPct val="80000"/>
        <a:buFont typeface="Arial" panose="020B0604020202020204" pitchFamily="34" charset="0"/>
        <a:buChar char="•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1112" marR="0" indent="0" algn="l" defTabSz="914400" rtl="0" eaLnBrk="1" fontAlgn="base" latinLnBrk="0" hangingPunct="1">
        <a:lnSpc>
          <a:spcPct val="100000"/>
        </a:lnSpc>
        <a:spcBef>
          <a:spcPts val="500"/>
        </a:spcBef>
        <a:spcAft>
          <a:spcPct val="0"/>
        </a:spcAft>
        <a:buClrTx/>
        <a:buSzPct val="80000"/>
        <a:buFont typeface="Arial" panose="020B0604020202020204" pitchFamily="34" charset="0"/>
        <a:buNone/>
        <a:tabLst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0975" marR="0" indent="-180975" algn="l" defTabSz="914400" rtl="0" eaLnBrk="1" fontAlgn="base" latinLnBrk="0" hangingPunct="1">
        <a:lnSpc>
          <a:spcPct val="100000"/>
        </a:lnSpc>
        <a:spcBef>
          <a:spcPts val="500"/>
        </a:spcBef>
        <a:spcAft>
          <a:spcPct val="0"/>
        </a:spcAft>
        <a:buClrTx/>
        <a:buSzPct val="80000"/>
        <a:buFont typeface="Arial" panose="020B0604020202020204" pitchFamily="34" charset="0"/>
        <a:buChar char="•"/>
        <a:tabLst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ab.edu/proteomics/metabolomics/workshop/2014/Ray%202014%20MRM%20Development%20Demo.pdf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Genetics and Genomics Medicine Research &amp; Teaching Dept.</a:t>
            </a:r>
          </a:p>
          <a:p>
            <a:r>
              <a:rPr lang="en-GB" dirty="0"/>
              <a:t>UCL Great Ormond Street Institute of Child Health (ICH)</a:t>
            </a:r>
          </a:p>
        </p:txBody>
      </p:sp>
      <p:sp>
        <p:nvSpPr>
          <p:cNvPr id="5" name="Title 4" descr="Heading"/>
          <p:cNvSpPr>
            <a:spLocks noGrp="1"/>
          </p:cNvSpPr>
          <p:nvPr>
            <p:ph type="title"/>
          </p:nvPr>
        </p:nvSpPr>
        <p:spPr>
          <a:xfrm>
            <a:off x="775849" y="1725242"/>
            <a:ext cx="10688301" cy="2192418"/>
          </a:xfrm>
        </p:spPr>
        <p:txBody>
          <a:bodyPr/>
          <a:lstStyle/>
          <a:p>
            <a:pPr algn="ctr"/>
            <a:r>
              <a:rPr lang="en-GB" sz="4000" dirty="0"/>
              <a:t>Developing a dried blood spot method for the detection of bile acid synthesis disorders</a:t>
            </a:r>
          </a:p>
        </p:txBody>
      </p:sp>
      <p:sp>
        <p:nvSpPr>
          <p:cNvPr id="2" name="Title 4" descr="Heading">
            <a:extLst>
              <a:ext uri="{FF2B5EF4-FFF2-40B4-BE49-F238E27FC236}">
                <a16:creationId xmlns:a16="http://schemas.microsoft.com/office/drawing/2014/main" id="{8CC1717B-7D1E-1BB0-ED25-474B76C54ED0}"/>
              </a:ext>
            </a:extLst>
          </p:cNvPr>
          <p:cNvSpPr txBox="1">
            <a:spLocks/>
          </p:cNvSpPr>
          <p:nvPr/>
        </p:nvSpPr>
        <p:spPr bwMode="auto">
          <a:xfrm>
            <a:off x="3340736" y="3994631"/>
            <a:ext cx="5510527" cy="219197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18000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i="0" kern="1200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sz="2800" b="0" dirty="0"/>
              <a:t>Rohit Hirachan</a:t>
            </a:r>
          </a:p>
          <a:p>
            <a:pPr algn="ctr"/>
            <a:endParaRPr lang="en-GB" sz="2000" b="0" dirty="0">
              <a:cs typeface="Arial"/>
            </a:endParaRPr>
          </a:p>
          <a:p>
            <a:pPr algn="ctr"/>
            <a:r>
              <a:rPr lang="en-GB" sz="2000" b="0" err="1"/>
              <a:t>Dr.</a:t>
            </a:r>
            <a:r>
              <a:rPr lang="en-GB" sz="2000" b="0" dirty="0"/>
              <a:t> Youssef Khalil</a:t>
            </a:r>
            <a:endParaRPr lang="en-GB" sz="2000" b="0" dirty="0">
              <a:cs typeface="Arial"/>
            </a:endParaRPr>
          </a:p>
          <a:p>
            <a:pPr algn="ctr"/>
            <a:r>
              <a:rPr lang="en-GB" sz="2000" b="0" dirty="0"/>
              <a:t>Prof. Philippa Mills</a:t>
            </a:r>
            <a:endParaRPr lang="en-GB" sz="2000" b="0" dirty="0">
              <a:cs typeface="Arial"/>
            </a:endParaRPr>
          </a:p>
          <a:p>
            <a:pPr algn="ctr"/>
            <a:r>
              <a:rPr lang="en-GB" sz="2000" b="0" dirty="0"/>
              <a:t>Prof. Peter Clayton</a:t>
            </a:r>
            <a:endParaRPr lang="en-GB" sz="2400" b="0" dirty="0">
              <a:cs typeface="Arial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A488A1F-3EB6-B1DE-C68D-7EC5E6906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1294"/>
            <a:ext cx="2859947" cy="149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68EFA938-35C6-13D6-5AE0-207DCD3C4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684" y="5480869"/>
            <a:ext cx="2008316" cy="137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947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DE6C1-7895-A051-022C-2306A1C03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899999"/>
            <a:ext cx="9072758" cy="784422"/>
          </a:xfrm>
        </p:spPr>
        <p:txBody>
          <a:bodyPr/>
          <a:lstStyle/>
          <a:p>
            <a:r>
              <a:rPr lang="en-GB" sz="3600" dirty="0"/>
              <a:t>Optimising extraction of BAs from DBS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C9BF18-1F86-1D35-4B5F-3FF7815687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1754274"/>
            <a:ext cx="10439064" cy="9408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We looked at using 90% and 80% methanol solutions and compared results for the primary BAs.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39E843-A5A7-D266-AA74-C0A6AC590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934" y="2545118"/>
            <a:ext cx="1145379" cy="25366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526CB3-2A6F-B1AC-459C-317691E7D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3193" y="2802038"/>
            <a:ext cx="1145378" cy="17998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56E8EC-9F8F-0AB4-1888-4C2933643F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6069" y="2762512"/>
            <a:ext cx="1195684" cy="1878932"/>
          </a:xfrm>
          <a:prstGeom prst="rect">
            <a:avLst/>
          </a:prstGeom>
        </p:spPr>
      </p:pic>
      <p:pic>
        <p:nvPicPr>
          <p:cNvPr id="7" name="Picture 2" descr="Cole-Parmer KX+ LCGC Fused-Insert Snap Top Vials, Glass, 11 mm Short  Thread, 0.3 mL, PTFE Septum; 100/pk from Cole-Parmer United Kingdom">
            <a:extLst>
              <a:ext uri="{FF2B5EF4-FFF2-40B4-BE49-F238E27FC236}">
                <a16:creationId xmlns:a16="http://schemas.microsoft.com/office/drawing/2014/main" id="{353D2182-C567-1154-DB27-7B349307A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0933" y="3007878"/>
            <a:ext cx="1368000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E7C5675-287B-C721-927B-34E1F3D7AA4D}"/>
              </a:ext>
            </a:extLst>
          </p:cNvPr>
          <p:cNvCxnSpPr/>
          <p:nvPr/>
        </p:nvCxnSpPr>
        <p:spPr>
          <a:xfrm>
            <a:off x="2022373" y="3644812"/>
            <a:ext cx="133384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C1D9066-322E-75D2-8E1F-0DB055D211AC}"/>
              </a:ext>
            </a:extLst>
          </p:cNvPr>
          <p:cNvCxnSpPr/>
          <p:nvPr/>
        </p:nvCxnSpPr>
        <p:spPr>
          <a:xfrm>
            <a:off x="4626790" y="3644812"/>
            <a:ext cx="133384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9DD939B-0017-01D3-5CBF-3DCEDC4C469D}"/>
              </a:ext>
            </a:extLst>
          </p:cNvPr>
          <p:cNvCxnSpPr/>
          <p:nvPr/>
        </p:nvCxnSpPr>
        <p:spPr>
          <a:xfrm>
            <a:off x="7642848" y="3649933"/>
            <a:ext cx="133384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D2AF97A-C4D8-041B-A275-45E329FB1A26}"/>
              </a:ext>
            </a:extLst>
          </p:cNvPr>
          <p:cNvSpPr txBox="1"/>
          <p:nvPr/>
        </p:nvSpPr>
        <p:spPr>
          <a:xfrm>
            <a:off x="2022373" y="4278753"/>
            <a:ext cx="1585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Punch 6 mm disc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17BF90-FC07-54DA-9BFF-1BAFCBD0D5C3}"/>
              </a:ext>
            </a:extLst>
          </p:cNvPr>
          <p:cNvSpPr txBox="1"/>
          <p:nvPr/>
        </p:nvSpPr>
        <p:spPr>
          <a:xfrm>
            <a:off x="7640662" y="3832046"/>
            <a:ext cx="15855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Sonicate for 15 minutes and then transfer solution to a glass vial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27309E-E8D0-4706-7E0C-8E6F6002DBE8}"/>
              </a:ext>
            </a:extLst>
          </p:cNvPr>
          <p:cNvSpPr txBox="1"/>
          <p:nvPr/>
        </p:nvSpPr>
        <p:spPr>
          <a:xfrm>
            <a:off x="589310" y="5175924"/>
            <a:ext cx="22933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100" dirty="0"/>
              <a:t>Adapted from Müller </a:t>
            </a:r>
            <a:r>
              <a:rPr lang="en-GB" sz="1100" i="1" dirty="0"/>
              <a:t>et al</a:t>
            </a:r>
            <a:r>
              <a:rPr lang="en-GB" sz="1100" dirty="0"/>
              <a:t>., 2017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3446BE-BA1A-D4C4-2B2B-DDF974F5A7C9}"/>
              </a:ext>
            </a:extLst>
          </p:cNvPr>
          <p:cNvSpPr txBox="1"/>
          <p:nvPr/>
        </p:nvSpPr>
        <p:spPr>
          <a:xfrm>
            <a:off x="10358901" y="3540088"/>
            <a:ext cx="1585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Ready for analysis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1C6209-676C-29E3-D35C-C74203747A9E}"/>
              </a:ext>
            </a:extLst>
          </p:cNvPr>
          <p:cNvSpPr txBox="1"/>
          <p:nvPr/>
        </p:nvSpPr>
        <p:spPr>
          <a:xfrm>
            <a:off x="4450809" y="3874638"/>
            <a:ext cx="197181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Add 270 </a:t>
            </a:r>
            <a:r>
              <a:rPr lang="el-GR" sz="1400" dirty="0"/>
              <a:t>μ</a:t>
            </a:r>
            <a:r>
              <a:rPr lang="en-GB" sz="1400" dirty="0"/>
              <a:t>L of methanol containing internal standard(s) followed by 30 </a:t>
            </a:r>
            <a:r>
              <a:rPr lang="el-GR" sz="1400" dirty="0"/>
              <a:t>μ</a:t>
            </a:r>
            <a:r>
              <a:rPr lang="en-GB" sz="1400" dirty="0"/>
              <a:t>L of water (90%) </a:t>
            </a:r>
          </a:p>
          <a:p>
            <a:endParaRPr lang="en-GB" sz="1400" dirty="0"/>
          </a:p>
          <a:p>
            <a:r>
              <a:rPr lang="en-GB" sz="1400" dirty="0"/>
              <a:t>Or add 240 </a:t>
            </a:r>
            <a:r>
              <a:rPr lang="el-GR" sz="1400" dirty="0"/>
              <a:t>μ</a:t>
            </a:r>
            <a:r>
              <a:rPr lang="en-GB" sz="1400" dirty="0"/>
              <a:t>L of methanol containing internal standard(s) followed by 60 </a:t>
            </a:r>
            <a:r>
              <a:rPr lang="el-GR" sz="1400" dirty="0"/>
              <a:t>μ</a:t>
            </a:r>
            <a:r>
              <a:rPr lang="en-GB" sz="1400" dirty="0"/>
              <a:t>L of water (80%)</a:t>
            </a:r>
          </a:p>
        </p:txBody>
      </p:sp>
    </p:spTree>
    <p:extLst>
      <p:ext uri="{BB962C8B-B14F-4D97-AF65-F5344CB8AC3E}">
        <p14:creationId xmlns:p14="http://schemas.microsoft.com/office/powerpoint/2010/main" val="1928031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444BF-FD2B-81AE-C934-8574CD013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899999"/>
            <a:ext cx="11543242" cy="1368000"/>
          </a:xfrm>
        </p:spPr>
        <p:txBody>
          <a:bodyPr/>
          <a:lstStyle/>
          <a:p>
            <a:r>
              <a:rPr lang="en-GB" sz="3600" dirty="0"/>
              <a:t>Peak Area of CA after extraction with different methanol solutions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357126-CD7F-DA48-6941-C5699B9A42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9077" y="2216615"/>
            <a:ext cx="3810947" cy="4249072"/>
          </a:xfrm>
        </p:spPr>
        <p:txBody>
          <a:bodyPr/>
          <a:lstStyle/>
          <a:p>
            <a:r>
              <a:rPr lang="en-GB" dirty="0"/>
              <a:t>DBS used from one unaffected individual with the average result taken.</a:t>
            </a:r>
            <a:endParaRPr lang="en-GB" dirty="0">
              <a:cs typeface="Arial"/>
            </a:endParaRPr>
          </a:p>
          <a:p>
            <a:pPr marL="0" indent="0">
              <a:buNone/>
            </a:pPr>
            <a:endParaRPr lang="en-GB" dirty="0">
              <a:cs typeface="Arial"/>
            </a:endParaRPr>
          </a:p>
          <a:p>
            <a:r>
              <a:rPr lang="en-GB" dirty="0"/>
              <a:t>Addition of water gives larger peak area than 100% methanol.</a:t>
            </a:r>
          </a:p>
          <a:p>
            <a:endParaRPr lang="en-GB" dirty="0">
              <a:cs typeface="Arial"/>
            </a:endParaRPr>
          </a:p>
          <a:p>
            <a:r>
              <a:rPr lang="en-GB" dirty="0">
                <a:cs typeface="Arial"/>
              </a:rPr>
              <a:t>On average, 80% methanol solution gives greatest area.</a:t>
            </a:r>
          </a:p>
          <a:p>
            <a:endParaRPr lang="en-GB" dirty="0">
              <a:cs typeface="Arial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9F100EA-E302-6AE2-02F1-60A8AA464099}"/>
              </a:ext>
              <a:ext uri="{147F2762-F138-4A5C-976F-8EAC2B608ADB}">
                <a16:predDERef xmlns:a16="http://schemas.microsoft.com/office/drawing/2014/main" pred="{0EC9E3EA-EFE9-4CC7-AED8-CD10CD7FC0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5063708"/>
              </p:ext>
            </p:extLst>
          </p:nvPr>
        </p:nvGraphicFramePr>
        <p:xfrm>
          <a:off x="4938771" y="1784468"/>
          <a:ext cx="6556962" cy="4803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9353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82E9C-5B1E-57B5-4F26-F172B379E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899999"/>
            <a:ext cx="11190316" cy="752338"/>
          </a:xfrm>
        </p:spPr>
        <p:txBody>
          <a:bodyPr/>
          <a:lstStyle/>
          <a:p>
            <a:r>
              <a:rPr lang="en-GB" sz="3600" dirty="0"/>
              <a:t>Tuning BAs to improve sensitivity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AB3707-9752-DA66-DB9C-D7DB903C9B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544717"/>
            <a:ext cx="10439064" cy="2077617"/>
          </a:xfrm>
        </p:spPr>
        <p:txBody>
          <a:bodyPr/>
          <a:lstStyle/>
          <a:p>
            <a:r>
              <a:rPr lang="en-GB" dirty="0"/>
              <a:t>Tuning ensures that the correct m/z ratio is being detected, using optimum cone voltages and collision energies.</a:t>
            </a:r>
          </a:p>
          <a:p>
            <a:endParaRPr lang="en-GB" dirty="0"/>
          </a:p>
          <a:p>
            <a:r>
              <a:rPr lang="en-GB" dirty="0"/>
              <a:t>What happens when you don’t use the most appropriate m/z ratio?</a:t>
            </a:r>
          </a:p>
        </p:txBody>
      </p:sp>
    </p:spTree>
    <p:extLst>
      <p:ext uri="{BB962C8B-B14F-4D97-AF65-F5344CB8AC3E}">
        <p14:creationId xmlns:p14="http://schemas.microsoft.com/office/powerpoint/2010/main" val="4033287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DBB31-42C1-0B64-2159-057DE26D8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899999"/>
            <a:ext cx="8999900" cy="784422"/>
          </a:xfrm>
        </p:spPr>
        <p:txBody>
          <a:bodyPr/>
          <a:lstStyle/>
          <a:p>
            <a:r>
              <a:rPr lang="en-GB" sz="3600" dirty="0"/>
              <a:t>Tuning 5</a:t>
            </a:r>
            <a:r>
              <a:rPr lang="el-GR" sz="3600" dirty="0"/>
              <a:t>β</a:t>
            </a:r>
            <a:r>
              <a:rPr lang="en-GB" sz="3600" dirty="0"/>
              <a:t>-cholestane </a:t>
            </a:r>
            <a:r>
              <a:rPr lang="en-GB" sz="3600" dirty="0" err="1"/>
              <a:t>tetrol</a:t>
            </a:r>
            <a:r>
              <a:rPr lang="en-GB" sz="3600" dirty="0"/>
              <a:t> glucuronide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85AF93-DB9B-A782-966F-DA58FC332A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999" y="1684420"/>
            <a:ext cx="6169137" cy="5173579"/>
          </a:xfrm>
        </p:spPr>
        <p:txBody>
          <a:bodyPr/>
          <a:lstStyle/>
          <a:p>
            <a:r>
              <a:rPr lang="en-GB" dirty="0"/>
              <a:t>5</a:t>
            </a:r>
            <a:r>
              <a:rPr lang="el-GR" dirty="0"/>
              <a:t>β</a:t>
            </a:r>
            <a:r>
              <a:rPr lang="en-GB" dirty="0"/>
              <a:t>-cholestane </a:t>
            </a:r>
            <a:r>
              <a:rPr lang="en-GB" dirty="0" err="1"/>
              <a:t>tetrol</a:t>
            </a:r>
            <a:r>
              <a:rPr lang="en-GB" dirty="0"/>
              <a:t> glucuronide (</a:t>
            </a:r>
            <a:r>
              <a:rPr lang="en-GB" dirty="0" err="1"/>
              <a:t>tetrol</a:t>
            </a:r>
            <a:r>
              <a:rPr lang="en-GB" dirty="0"/>
              <a:t> glucuronide) is elevated in </a:t>
            </a:r>
            <a:r>
              <a:rPr lang="en-GB" dirty="0" err="1"/>
              <a:t>Cerebrotendinous</a:t>
            </a:r>
            <a:r>
              <a:rPr lang="en-GB" dirty="0"/>
              <a:t> </a:t>
            </a:r>
            <a:r>
              <a:rPr lang="en-GB" dirty="0" err="1"/>
              <a:t>xanthomatosis</a:t>
            </a:r>
            <a:r>
              <a:rPr lang="en-GB" dirty="0"/>
              <a:t> (CTX).</a:t>
            </a:r>
          </a:p>
          <a:p>
            <a:endParaRPr lang="en-GB" dirty="0"/>
          </a:p>
          <a:p>
            <a:r>
              <a:rPr lang="en-GB" dirty="0"/>
              <a:t>At least 3 isomers – all are increased in CTX.</a:t>
            </a:r>
          </a:p>
          <a:p>
            <a:endParaRPr lang="en-GB" dirty="0"/>
          </a:p>
          <a:p>
            <a:r>
              <a:rPr lang="en-GB" dirty="0"/>
              <a:t>Currently, this compound is not commercially available!</a:t>
            </a:r>
          </a:p>
          <a:p>
            <a:endParaRPr lang="en-GB" dirty="0"/>
          </a:p>
          <a:p>
            <a:r>
              <a:rPr lang="en-GB" dirty="0"/>
              <a:t>We have used plasma from a CTX-positive patient to manually “tune” the mass spec.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70DECD-15D2-A2B0-2449-13D22E3B4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7862" y="1684422"/>
            <a:ext cx="5084139" cy="31399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E7F927-4E94-CC76-90DB-1B5C37E28C6D}"/>
              </a:ext>
            </a:extLst>
          </p:cNvPr>
          <p:cNvSpPr txBox="1"/>
          <p:nvPr/>
        </p:nvSpPr>
        <p:spPr>
          <a:xfrm>
            <a:off x="7274447" y="5085949"/>
            <a:ext cx="4170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 dirty="0"/>
              <a:t>5</a:t>
            </a:r>
            <a:r>
              <a:rPr lang="el-GR" sz="1400" dirty="0"/>
              <a:t>β</a:t>
            </a:r>
            <a:r>
              <a:rPr lang="en-GB" sz="1400" dirty="0"/>
              <a:t>-cholestane-3</a:t>
            </a:r>
            <a:r>
              <a:rPr lang="el-GR" sz="1400" dirty="0"/>
              <a:t>α</a:t>
            </a:r>
            <a:r>
              <a:rPr lang="en-GB" sz="1400" dirty="0"/>
              <a:t>,7</a:t>
            </a:r>
            <a:r>
              <a:rPr lang="el-GR" sz="1400" dirty="0"/>
              <a:t>α</a:t>
            </a:r>
            <a:r>
              <a:rPr lang="en-GB" sz="1400" dirty="0"/>
              <a:t>,12</a:t>
            </a:r>
            <a:r>
              <a:rPr lang="el-GR" sz="1400" dirty="0"/>
              <a:t>α</a:t>
            </a:r>
            <a:r>
              <a:rPr lang="en-GB" sz="1400" dirty="0"/>
              <a:t>,25-tetrol-3</a:t>
            </a:r>
            <a:r>
              <a:rPr lang="el-GR" sz="1400" dirty="0"/>
              <a:t>α</a:t>
            </a:r>
            <a:r>
              <a:rPr lang="en-GB" sz="1400" dirty="0"/>
              <a:t>-glucuronide (HMDB0010355)</a:t>
            </a:r>
          </a:p>
        </p:txBody>
      </p:sp>
    </p:spTree>
    <p:extLst>
      <p:ext uri="{BB962C8B-B14F-4D97-AF65-F5344CB8AC3E}">
        <p14:creationId xmlns:p14="http://schemas.microsoft.com/office/powerpoint/2010/main" val="2378962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2109A-E734-F056-B598-3C7277B98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899999"/>
            <a:ext cx="8999900" cy="688169"/>
          </a:xfrm>
        </p:spPr>
        <p:txBody>
          <a:bodyPr/>
          <a:lstStyle/>
          <a:p>
            <a:r>
              <a:rPr lang="en-GB" sz="3600" dirty="0"/>
              <a:t>Tuning 5</a:t>
            </a:r>
            <a:r>
              <a:rPr lang="el-GR" sz="3600" dirty="0"/>
              <a:t>β</a:t>
            </a:r>
            <a:r>
              <a:rPr lang="en-GB" sz="3600" dirty="0"/>
              <a:t>-cholestane </a:t>
            </a:r>
            <a:r>
              <a:rPr lang="en-GB" sz="3600" dirty="0" err="1"/>
              <a:t>tetrol</a:t>
            </a:r>
            <a:r>
              <a:rPr lang="en-GB" sz="3600" dirty="0"/>
              <a:t> glucuronide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502243-97E3-5FDF-A768-07BC43B6D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532" y="1732460"/>
            <a:ext cx="7058935" cy="29951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7DEF56-83D2-AAAB-762C-9D5FA2876961}"/>
              </a:ext>
            </a:extLst>
          </p:cNvPr>
          <p:cNvSpPr txBox="1"/>
          <p:nvPr/>
        </p:nvSpPr>
        <p:spPr>
          <a:xfrm>
            <a:off x="1187322" y="5024817"/>
            <a:ext cx="4684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Selected precursor ion for </a:t>
            </a:r>
            <a:r>
              <a:rPr lang="en-GB" dirty="0" err="1"/>
              <a:t>tetrol</a:t>
            </a:r>
            <a:r>
              <a:rPr lang="en-GB" dirty="0"/>
              <a:t> glucuronide m/z = 611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1CFC95-ABEB-F166-4A56-D71B7BC0E979}"/>
              </a:ext>
            </a:extLst>
          </p:cNvPr>
          <p:cNvSpPr txBox="1"/>
          <p:nvPr/>
        </p:nvSpPr>
        <p:spPr>
          <a:xfrm>
            <a:off x="6827361" y="4879525"/>
            <a:ext cx="4684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Selected product ion for </a:t>
            </a:r>
            <a:r>
              <a:rPr lang="en-GB" dirty="0" err="1"/>
              <a:t>tetrol</a:t>
            </a:r>
            <a:r>
              <a:rPr lang="en-GB" dirty="0"/>
              <a:t> glucuronide m/z = 85</a:t>
            </a:r>
          </a:p>
        </p:txBody>
      </p:sp>
    </p:spTree>
    <p:extLst>
      <p:ext uri="{BB962C8B-B14F-4D97-AF65-F5344CB8AC3E}">
        <p14:creationId xmlns:p14="http://schemas.microsoft.com/office/powerpoint/2010/main" val="1825288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9C6AB0-1F2D-5AC5-2EA2-BEC3F29955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683"/>
          <a:stretch/>
        </p:blipFill>
        <p:spPr>
          <a:xfrm>
            <a:off x="3353536" y="3218428"/>
            <a:ext cx="5484927" cy="24706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D1CB1B-57C0-EB21-4795-AA1C935F7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899999"/>
            <a:ext cx="9441727" cy="832548"/>
          </a:xfrm>
        </p:spPr>
        <p:txBody>
          <a:bodyPr/>
          <a:lstStyle/>
          <a:p>
            <a:r>
              <a:rPr lang="en-GB" sz="3600" dirty="0"/>
              <a:t>Tuning 5</a:t>
            </a:r>
            <a:r>
              <a:rPr lang="el-GR" sz="3600" dirty="0"/>
              <a:t>β</a:t>
            </a:r>
            <a:r>
              <a:rPr lang="en-GB" sz="3600" dirty="0"/>
              <a:t>-cholestane </a:t>
            </a:r>
            <a:r>
              <a:rPr lang="en-GB" sz="3600" dirty="0" err="1"/>
              <a:t>tetrol</a:t>
            </a:r>
            <a:r>
              <a:rPr lang="en-GB" sz="3600" dirty="0"/>
              <a:t> glucuronide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EF2874-4FDB-1B99-D391-1351251033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1732547"/>
            <a:ext cx="10439064" cy="1074821"/>
          </a:xfrm>
        </p:spPr>
        <p:txBody>
          <a:bodyPr/>
          <a:lstStyle/>
          <a:p>
            <a:r>
              <a:rPr lang="en-GB" dirty="0"/>
              <a:t>Observed 3 peaks for the 3 isomers.</a:t>
            </a:r>
          </a:p>
          <a:p>
            <a:endParaRPr lang="en-GB" dirty="0"/>
          </a:p>
          <a:p>
            <a:r>
              <a:rPr lang="en-GB" dirty="0"/>
              <a:t>Response much lower than expected!</a:t>
            </a:r>
          </a:p>
        </p:txBody>
      </p:sp>
    </p:spTree>
    <p:extLst>
      <p:ext uri="{BB962C8B-B14F-4D97-AF65-F5344CB8AC3E}">
        <p14:creationId xmlns:p14="http://schemas.microsoft.com/office/powerpoint/2010/main" val="811711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2109A-E734-F056-B598-3C7277B98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899999"/>
            <a:ext cx="8999900" cy="688169"/>
          </a:xfrm>
        </p:spPr>
        <p:txBody>
          <a:bodyPr/>
          <a:lstStyle/>
          <a:p>
            <a:r>
              <a:rPr lang="en-GB" sz="3600" dirty="0"/>
              <a:t>Tuning 5</a:t>
            </a:r>
            <a:r>
              <a:rPr lang="el-GR" sz="3600" dirty="0"/>
              <a:t>β</a:t>
            </a:r>
            <a:r>
              <a:rPr lang="en-GB" sz="3600" dirty="0"/>
              <a:t>-cholestane </a:t>
            </a:r>
            <a:r>
              <a:rPr lang="en-GB" sz="3600" dirty="0" err="1"/>
              <a:t>tetrol</a:t>
            </a:r>
            <a:r>
              <a:rPr lang="en-GB" sz="3600" dirty="0"/>
              <a:t> glucuronide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502243-97E3-5FDF-A768-07BC43B6D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532" y="1732460"/>
            <a:ext cx="7058935" cy="29951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7DEF56-83D2-AAAB-762C-9D5FA2876961}"/>
              </a:ext>
            </a:extLst>
          </p:cNvPr>
          <p:cNvSpPr txBox="1"/>
          <p:nvPr/>
        </p:nvSpPr>
        <p:spPr>
          <a:xfrm>
            <a:off x="1187322" y="5024817"/>
            <a:ext cx="4684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Selected precursor ion for </a:t>
            </a:r>
            <a:r>
              <a:rPr lang="en-GB" dirty="0" err="1"/>
              <a:t>tetrol</a:t>
            </a:r>
            <a:r>
              <a:rPr lang="en-GB" dirty="0"/>
              <a:t> glucuronide </a:t>
            </a:r>
            <a:r>
              <a:rPr lang="en-GB" b="1" dirty="0">
                <a:solidFill>
                  <a:srgbClr val="FF0000"/>
                </a:solidFill>
              </a:rPr>
              <a:t>m/z = 611.39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1CFC95-ABEB-F166-4A56-D71B7BC0E979}"/>
              </a:ext>
            </a:extLst>
          </p:cNvPr>
          <p:cNvSpPr txBox="1"/>
          <p:nvPr/>
        </p:nvSpPr>
        <p:spPr>
          <a:xfrm>
            <a:off x="6827361" y="4879525"/>
            <a:ext cx="4684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Selected product ion for </a:t>
            </a:r>
            <a:r>
              <a:rPr lang="en-GB" dirty="0" err="1"/>
              <a:t>tetrol</a:t>
            </a:r>
            <a:r>
              <a:rPr lang="en-GB" dirty="0"/>
              <a:t> glucuronide m/z = 85</a:t>
            </a:r>
          </a:p>
        </p:txBody>
      </p:sp>
    </p:spTree>
    <p:extLst>
      <p:ext uri="{BB962C8B-B14F-4D97-AF65-F5344CB8AC3E}">
        <p14:creationId xmlns:p14="http://schemas.microsoft.com/office/powerpoint/2010/main" val="1635837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6EF75-03BA-D91B-1BCE-F21265768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899999"/>
            <a:ext cx="8999900" cy="720254"/>
          </a:xfrm>
        </p:spPr>
        <p:txBody>
          <a:bodyPr/>
          <a:lstStyle/>
          <a:p>
            <a:r>
              <a:rPr lang="en-GB" sz="3600" dirty="0"/>
              <a:t>Tuning 5</a:t>
            </a:r>
            <a:r>
              <a:rPr lang="el-GR" sz="3600" dirty="0"/>
              <a:t>β</a:t>
            </a:r>
            <a:r>
              <a:rPr lang="en-GB" sz="3600" dirty="0"/>
              <a:t>-cholestane </a:t>
            </a:r>
            <a:r>
              <a:rPr lang="en-GB" sz="3600" dirty="0" err="1"/>
              <a:t>tetrol</a:t>
            </a:r>
            <a:r>
              <a:rPr lang="en-GB" sz="3600" dirty="0"/>
              <a:t> glucuronide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6FF64D-8E64-5B4A-9376-5C1F4928A5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1697430"/>
            <a:ext cx="11543242" cy="720254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Rounding the m/z ratio to the nearest whole number could be affecting your results!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7802336-48CE-B7D5-290E-CD2F11C341A5}"/>
              </a:ext>
            </a:extLst>
          </p:cNvPr>
          <p:cNvSpPr txBox="1">
            <a:spLocks/>
          </p:cNvSpPr>
          <p:nvPr/>
        </p:nvSpPr>
        <p:spPr bwMode="auto">
          <a:xfrm>
            <a:off x="916855" y="3125050"/>
            <a:ext cx="2004159" cy="3450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5425" marR="0" indent="-22542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2250" indent="-2222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2250" indent="-211138" algn="l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  <a:tabLst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12" marR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975" marR="0" indent="-180975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rgbClr val="0070C0"/>
                </a:solidFill>
              </a:rPr>
              <a:t>Precursor ion m/z = 611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rgbClr val="FF0000"/>
                </a:solidFill>
              </a:rPr>
              <a:t>Precursor ion m/z = 611.39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BAEE07-9CC1-5E15-A074-9D4A03D2C7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39" t="75487" r="44724"/>
          <a:stretch/>
        </p:blipFill>
        <p:spPr>
          <a:xfrm>
            <a:off x="3890165" y="4408161"/>
            <a:ext cx="4411670" cy="22041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692893-A47F-BEFF-6B0F-EE005A0F7D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6562"/>
          <a:stretch/>
        </p:blipFill>
        <p:spPr>
          <a:xfrm>
            <a:off x="4139831" y="2181858"/>
            <a:ext cx="4203123" cy="188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424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82E9C-5B1E-57B5-4F26-F172B379E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899999"/>
            <a:ext cx="11190316" cy="752338"/>
          </a:xfrm>
        </p:spPr>
        <p:txBody>
          <a:bodyPr/>
          <a:lstStyle/>
          <a:p>
            <a:r>
              <a:rPr lang="en-GB" sz="3600" dirty="0"/>
              <a:t>Tuning mass spectrometer to improve sensitivity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AB3707-9752-DA66-DB9C-D7DB903C9B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1697429"/>
            <a:ext cx="10439064" cy="4260571"/>
          </a:xfrm>
        </p:spPr>
        <p:txBody>
          <a:bodyPr/>
          <a:lstStyle/>
          <a:p>
            <a:r>
              <a:rPr lang="en-GB" dirty="0"/>
              <a:t>Tuning ensures that the correct m/z ratio is being detected, using optimum cone and collision voltages.</a:t>
            </a:r>
          </a:p>
          <a:p>
            <a:endParaRPr lang="en-GB" dirty="0"/>
          </a:p>
          <a:p>
            <a:r>
              <a:rPr lang="en-GB" dirty="0"/>
              <a:t>Cone voltage – used to accelerate ions towards Q1.</a:t>
            </a:r>
          </a:p>
          <a:p>
            <a:endParaRPr lang="en-GB" dirty="0"/>
          </a:p>
          <a:p>
            <a:r>
              <a:rPr lang="en-GB" dirty="0"/>
              <a:t>Collision energy – used to accelerate ions in Q2 (the collision cell) causing them to collide and fragment.</a:t>
            </a:r>
            <a:endParaRPr lang="en-GB" dirty="0">
              <a:cs typeface="Arial"/>
            </a:endParaRPr>
          </a:p>
          <a:p>
            <a:endParaRPr lang="en-GB" dirty="0"/>
          </a:p>
          <a:p>
            <a:r>
              <a:rPr lang="en-GB" dirty="0"/>
              <a:t>If either one, or both, are too low or too high, this can cause a decrease in peak areas (low sensitivity).</a:t>
            </a:r>
          </a:p>
        </p:txBody>
      </p:sp>
    </p:spTree>
    <p:extLst>
      <p:ext uri="{BB962C8B-B14F-4D97-AF65-F5344CB8AC3E}">
        <p14:creationId xmlns:p14="http://schemas.microsoft.com/office/powerpoint/2010/main" val="3883220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78D66-105A-44D8-1370-49A336C33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Tuning 5</a:t>
            </a:r>
            <a:r>
              <a:rPr lang="el-GR" sz="3600" dirty="0"/>
              <a:t>β</a:t>
            </a:r>
            <a:r>
              <a:rPr lang="en-GB" sz="3600" dirty="0"/>
              <a:t>-cholestane </a:t>
            </a:r>
            <a:r>
              <a:rPr lang="en-GB" sz="3600" dirty="0" err="1"/>
              <a:t>tetrol</a:t>
            </a:r>
            <a:r>
              <a:rPr lang="en-GB" sz="3600" dirty="0"/>
              <a:t> glucuronide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54224D-9B16-A9C0-DABD-8B17FDD072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1583999"/>
            <a:ext cx="11334253" cy="1150812"/>
          </a:xfrm>
        </p:spPr>
        <p:txBody>
          <a:bodyPr/>
          <a:lstStyle/>
          <a:p>
            <a:r>
              <a:rPr lang="en-GB" dirty="0"/>
              <a:t>Cone voltages between 50V and 80V only has a mild effect.</a:t>
            </a:r>
          </a:p>
          <a:p>
            <a:r>
              <a:rPr lang="en-GB" dirty="0"/>
              <a:t>Changing collision energy from 30V to 50V increases area of all 3 isomers more than 10-fold.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BAC90C5-28CF-FBD5-D652-7D4A2ABCB5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6193719"/>
              </p:ext>
            </p:extLst>
          </p:nvPr>
        </p:nvGraphicFramePr>
        <p:xfrm>
          <a:off x="246896" y="2734812"/>
          <a:ext cx="5583453" cy="3994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B38D9FA-B471-1FBB-1F04-C10EBF4FEF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5266366"/>
              </p:ext>
            </p:extLst>
          </p:nvPr>
        </p:nvGraphicFramePr>
        <p:xfrm>
          <a:off x="6096000" y="2734811"/>
          <a:ext cx="5436066" cy="3994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9410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 descr="Heading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Bile acid synthesis disorders (BASDs)</a:t>
            </a:r>
          </a:p>
        </p:txBody>
      </p:sp>
      <p:sp>
        <p:nvSpPr>
          <p:cNvPr id="12" name="Text Placeholder 11" descr="Text"/>
          <p:cNvSpPr>
            <a:spLocks noGrp="1"/>
          </p:cNvSpPr>
          <p:nvPr>
            <p:ph type="body" sz="quarter" idx="13"/>
          </p:nvPr>
        </p:nvSpPr>
        <p:spPr>
          <a:xfrm>
            <a:off x="360000" y="1814463"/>
            <a:ext cx="5399088" cy="4698632"/>
          </a:xfrm>
        </p:spPr>
        <p:txBody>
          <a:bodyPr/>
          <a:lstStyle/>
          <a:p>
            <a:r>
              <a:rPr lang="en-GB" dirty="0"/>
              <a:t>At least 9 BASDs have been identified, including:</a:t>
            </a:r>
          </a:p>
          <a:p>
            <a:pPr lvl="2"/>
            <a:r>
              <a:rPr lang="en-GB" dirty="0"/>
              <a:t>3</a:t>
            </a:r>
            <a:r>
              <a:rPr lang="el-GR" dirty="0"/>
              <a:t>β</a:t>
            </a:r>
            <a:r>
              <a:rPr lang="en-GB" dirty="0"/>
              <a:t>-hydroxy-</a:t>
            </a:r>
            <a:r>
              <a:rPr lang="el-GR" dirty="0"/>
              <a:t>Δ</a:t>
            </a:r>
            <a:r>
              <a:rPr lang="en-GB" dirty="0"/>
              <a:t>5-C27-steroid dehydrogenase deficiency</a:t>
            </a:r>
          </a:p>
          <a:p>
            <a:pPr lvl="2"/>
            <a:r>
              <a:rPr lang="en-GB" dirty="0"/>
              <a:t>Δ4-3-oxosteroid-5</a:t>
            </a:r>
            <a:r>
              <a:rPr lang="el-GR" dirty="0"/>
              <a:t>β</a:t>
            </a:r>
            <a:r>
              <a:rPr lang="en-GB" dirty="0"/>
              <a:t>-reductase deficiency</a:t>
            </a:r>
          </a:p>
          <a:p>
            <a:pPr lvl="2"/>
            <a:r>
              <a:rPr lang="en-GB" dirty="0" err="1"/>
              <a:t>Cerebrotendinous</a:t>
            </a:r>
            <a:r>
              <a:rPr lang="en-GB" dirty="0"/>
              <a:t> </a:t>
            </a:r>
            <a:r>
              <a:rPr lang="en-GB" dirty="0" err="1"/>
              <a:t>xanthomatosis</a:t>
            </a:r>
            <a:r>
              <a:rPr lang="en-GB" dirty="0"/>
              <a:t> (CTX).</a:t>
            </a:r>
          </a:p>
          <a:p>
            <a:endParaRPr lang="en-GB" dirty="0"/>
          </a:p>
          <a:p>
            <a:r>
              <a:rPr lang="en-GB" dirty="0"/>
              <a:t>Arise due to a genetic defect in one of the enzymes involved in the synthesis of the primary bile acids (BAs):</a:t>
            </a:r>
          </a:p>
          <a:p>
            <a:pPr lvl="2"/>
            <a:r>
              <a:rPr lang="en-GB" dirty="0"/>
              <a:t>Cholic acid (CA)</a:t>
            </a:r>
          </a:p>
          <a:p>
            <a:pPr lvl="2"/>
            <a:r>
              <a:rPr lang="en-GB" dirty="0"/>
              <a:t>Chenodeoxycholic acid (CDCA).</a:t>
            </a:r>
          </a:p>
        </p:txBody>
      </p:sp>
      <p:sp>
        <p:nvSpPr>
          <p:cNvPr id="2" name="Text Placeholder 11" descr="Text">
            <a:extLst>
              <a:ext uri="{FF2B5EF4-FFF2-40B4-BE49-F238E27FC236}">
                <a16:creationId xmlns:a16="http://schemas.microsoft.com/office/drawing/2014/main" id="{3C206F7E-1F6A-B379-CE99-570AB6B8F005}"/>
              </a:ext>
            </a:extLst>
          </p:cNvPr>
          <p:cNvSpPr txBox="1">
            <a:spLocks/>
          </p:cNvSpPr>
          <p:nvPr/>
        </p:nvSpPr>
        <p:spPr bwMode="auto">
          <a:xfrm>
            <a:off x="6750155" y="1814463"/>
            <a:ext cx="4922441" cy="469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5425" marR="0" indent="-22542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2250" indent="-2222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2250" indent="-211138" algn="l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  <a:tabLst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12" marR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975" marR="0" indent="-180975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Symptoms can include:</a:t>
            </a:r>
          </a:p>
          <a:p>
            <a:pPr lvl="2" indent="-210820"/>
            <a:r>
              <a:rPr lang="en-GB" sz="2000" dirty="0"/>
              <a:t>Cholestasis (reduced bile flow)</a:t>
            </a:r>
            <a:endParaRPr lang="en-GB" sz="2000" dirty="0">
              <a:cs typeface="Arial"/>
            </a:endParaRPr>
          </a:p>
          <a:p>
            <a:pPr lvl="2" indent="-210820"/>
            <a:r>
              <a:rPr lang="en-GB" sz="2000" dirty="0"/>
              <a:t>Inability to absorb lipids</a:t>
            </a:r>
          </a:p>
          <a:p>
            <a:pPr lvl="2" indent="-210820"/>
            <a:r>
              <a:rPr lang="en-GB" sz="2000" dirty="0">
                <a:cs typeface="Arial"/>
              </a:rPr>
              <a:t>Steatorrhea (fat excreted in stools)</a:t>
            </a:r>
          </a:p>
          <a:p>
            <a:pPr lvl="2" indent="-210820"/>
            <a:r>
              <a:rPr lang="en-GB" sz="2000" dirty="0"/>
              <a:t>Deficiency of fat-soluble vitamins (A, D, E, and K)</a:t>
            </a:r>
            <a:endParaRPr lang="en-GB" sz="2000" dirty="0">
              <a:cs typeface="Arial"/>
            </a:endParaRPr>
          </a:p>
          <a:p>
            <a:pPr lvl="2" indent="-210820"/>
            <a:r>
              <a:rPr lang="en-GB" sz="2000" dirty="0"/>
              <a:t>Liver damage</a:t>
            </a:r>
            <a:endParaRPr lang="en-GB" sz="2000" dirty="0">
              <a:cs typeface="Arial"/>
            </a:endParaRPr>
          </a:p>
          <a:p>
            <a:pPr lvl="2" indent="-210820"/>
            <a:r>
              <a:rPr lang="en-GB" sz="2000" dirty="0"/>
              <a:t>Neurological symptoms.</a:t>
            </a:r>
            <a:endParaRPr lang="en-GB" dirty="0">
              <a:cs typeface="Arial"/>
            </a:endParaRPr>
          </a:p>
          <a:p>
            <a:pPr lvl="2" indent="-210820"/>
            <a:endParaRPr lang="en-GB" dirty="0">
              <a:cs typeface="Arial"/>
            </a:endParaRPr>
          </a:p>
          <a:p>
            <a:pPr lvl="2" indent="-210820"/>
            <a:r>
              <a:rPr lang="en-GB" sz="2400" dirty="0"/>
              <a:t>Oral BA replacement therapy is available for affected patients.</a:t>
            </a:r>
            <a:endParaRPr lang="en-GB" sz="2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82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C958A-F248-B78E-21F2-D5ECBA1CD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899999"/>
            <a:ext cx="8999900" cy="769410"/>
          </a:xfrm>
        </p:spPr>
        <p:txBody>
          <a:bodyPr/>
          <a:lstStyle/>
          <a:p>
            <a:r>
              <a:rPr lang="en-GB" sz="3600" dirty="0"/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F433F-BA51-C4E1-B8D6-53E18FDCAE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1875105"/>
            <a:ext cx="10439064" cy="3600000"/>
          </a:xfrm>
        </p:spPr>
        <p:txBody>
          <a:bodyPr/>
          <a:lstStyle/>
          <a:p>
            <a:r>
              <a:rPr lang="en-GB" dirty="0"/>
              <a:t>We found that using 80% methanol solution was best for extracting BAs from DBS compared to 100% methanol or 90% methanol solution.</a:t>
            </a:r>
            <a:endParaRPr lang="en-GB" dirty="0">
              <a:cs typeface="Arial"/>
            </a:endParaRP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Rounding a compound’s m/z ratio to the nearest whole number can greatly reduce the sensitivity of the instrument.</a:t>
            </a:r>
          </a:p>
          <a:p>
            <a:endParaRPr lang="en-GB" dirty="0"/>
          </a:p>
          <a:p>
            <a:r>
              <a:rPr lang="en-GB" dirty="0"/>
              <a:t>Cone voltage and collision energy can also have a dramatic impact on sensitivity.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79964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56447-53A2-D68E-2FF7-60A6541CB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899999"/>
            <a:ext cx="5218123" cy="737704"/>
          </a:xfrm>
        </p:spPr>
        <p:txBody>
          <a:bodyPr/>
          <a:lstStyle/>
          <a:p>
            <a:r>
              <a:rPr lang="en-GB" sz="3600" dirty="0">
                <a:cs typeface="Arial"/>
              </a:rPr>
              <a:t>Acknowledgements</a:t>
            </a:r>
            <a:endParaRPr lang="en-GB" sz="4000" dirty="0">
              <a:cs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DF4515-EA21-7E16-93D0-4734487F56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270889"/>
            <a:ext cx="10439064" cy="3186075"/>
          </a:xfrm>
        </p:spPr>
        <p:txBody>
          <a:bodyPr/>
          <a:lstStyle/>
          <a:p>
            <a:r>
              <a:rPr lang="en-GB" dirty="0">
                <a:cs typeface="Arial"/>
              </a:rPr>
              <a:t>Thanks to </a:t>
            </a:r>
            <a:r>
              <a:rPr lang="en-GB" dirty="0" err="1">
                <a:cs typeface="Arial"/>
              </a:rPr>
              <a:t>Theravia</a:t>
            </a:r>
            <a:r>
              <a:rPr lang="en-GB" dirty="0">
                <a:cs typeface="Arial"/>
              </a:rPr>
              <a:t> (previously called Laboratoires CTRS) for funding this project.</a:t>
            </a:r>
          </a:p>
          <a:p>
            <a:endParaRPr lang="en-GB" dirty="0">
              <a:cs typeface="Arial"/>
            </a:endParaRPr>
          </a:p>
          <a:p>
            <a:r>
              <a:rPr lang="en-GB" dirty="0">
                <a:cs typeface="Arial"/>
              </a:rPr>
              <a:t>Thanks to Alistair Horman and Helen Aitkenhead for their support in getting this project started.</a:t>
            </a:r>
          </a:p>
          <a:p>
            <a:endParaRPr lang="en-GB" dirty="0">
              <a:cs typeface="Arial"/>
            </a:endParaRPr>
          </a:p>
          <a:p>
            <a:r>
              <a:rPr lang="en-GB" dirty="0">
                <a:cs typeface="Arial"/>
              </a:rPr>
              <a:t>Thanks to Helen Prunty for her continued support and input. </a:t>
            </a:r>
          </a:p>
        </p:txBody>
      </p:sp>
    </p:spTree>
    <p:extLst>
      <p:ext uri="{BB962C8B-B14F-4D97-AF65-F5344CB8AC3E}">
        <p14:creationId xmlns:p14="http://schemas.microsoft.com/office/powerpoint/2010/main" val="31989380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ED767-A391-A2D6-BFA2-A5611EF03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899999"/>
            <a:ext cx="8999900" cy="593241"/>
          </a:xfrm>
        </p:spPr>
        <p:txBody>
          <a:bodyPr/>
          <a:lstStyle/>
          <a:p>
            <a:r>
              <a:rPr lang="en-GB" sz="3600" dirty="0"/>
              <a:t>References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EC334-8586-01AA-986E-33A37173FE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1921078"/>
            <a:ext cx="10439064" cy="4464761"/>
          </a:xfrm>
        </p:spPr>
        <p:txBody>
          <a:bodyPr/>
          <a:lstStyle/>
          <a:p>
            <a:r>
              <a:rPr lang="en-GB" sz="1400" dirty="0">
                <a:effectLst/>
                <a:latin typeface="Times New Roman" panose="02020603050405020304" pitchFamily="18" charset="0"/>
              </a:rPr>
              <a:t>Clayton, P.T. (2011). Disorders of bile acid synthesis. </a:t>
            </a:r>
            <a:r>
              <a:rPr lang="en-GB" sz="1400" i="1" dirty="0">
                <a:effectLst/>
                <a:latin typeface="Times New Roman" panose="02020603050405020304" pitchFamily="18" charset="0"/>
              </a:rPr>
              <a:t>J Inherit </a:t>
            </a:r>
            <a:r>
              <a:rPr lang="en-GB" sz="1400" i="1" dirty="0" err="1">
                <a:effectLst/>
                <a:latin typeface="Times New Roman" panose="02020603050405020304" pitchFamily="18" charset="0"/>
              </a:rPr>
              <a:t>Metab</a:t>
            </a:r>
            <a:r>
              <a:rPr lang="en-GB" sz="1400" i="1" dirty="0">
                <a:effectLst/>
                <a:latin typeface="Times New Roman" panose="02020603050405020304" pitchFamily="18" charset="0"/>
              </a:rPr>
              <a:t> Dis.</a:t>
            </a:r>
            <a:r>
              <a:rPr lang="en-GB" sz="1400" dirty="0">
                <a:effectLst/>
                <a:latin typeface="Times New Roman" panose="02020603050405020304" pitchFamily="18" charset="0"/>
              </a:rPr>
              <a:t>, 34(3), pp.593–604. </a:t>
            </a:r>
            <a:r>
              <a:rPr lang="en-GB" sz="1400" dirty="0" err="1">
                <a:effectLst/>
                <a:latin typeface="Times New Roman" panose="02020603050405020304" pitchFamily="18" charset="0"/>
              </a:rPr>
              <a:t>doi:https</a:t>
            </a:r>
            <a:r>
              <a:rPr lang="en-GB" sz="1400" dirty="0">
                <a:effectLst/>
                <a:latin typeface="Times New Roman" panose="02020603050405020304" pitchFamily="18" charset="0"/>
              </a:rPr>
              <a:t>://doi.org/10.1007/s10545-010-9259-3.</a:t>
            </a:r>
          </a:p>
          <a:p>
            <a:r>
              <a:rPr lang="en-GB" sz="1400" dirty="0">
                <a:effectLst/>
                <a:latin typeface="Times New Roman" panose="02020603050405020304" pitchFamily="18" charset="0"/>
              </a:rPr>
              <a:t>hmdb.ca. (n.d.). </a:t>
            </a:r>
            <a:r>
              <a:rPr lang="en-GB" sz="1400" i="1" dirty="0">
                <a:effectLst/>
                <a:latin typeface="Times New Roman" panose="02020603050405020304" pitchFamily="18" charset="0"/>
              </a:rPr>
              <a:t>Human Metabolome Database: Showing </a:t>
            </a:r>
            <a:r>
              <a:rPr lang="en-GB" sz="1400" i="1" dirty="0" err="1">
                <a:effectLst/>
                <a:latin typeface="Times New Roman" panose="02020603050405020304" pitchFamily="18" charset="0"/>
              </a:rPr>
              <a:t>metabocard</a:t>
            </a:r>
            <a:r>
              <a:rPr lang="en-GB" sz="1400" i="1" dirty="0">
                <a:effectLst/>
                <a:latin typeface="Times New Roman" panose="02020603050405020304" pitchFamily="18" charset="0"/>
              </a:rPr>
              <a:t> for Cholestane-3,7,12,25-tetrol-3-glucuronide (HMDB0010355)</a:t>
            </a:r>
            <a:r>
              <a:rPr lang="en-GB" sz="1400" dirty="0">
                <a:effectLst/>
                <a:latin typeface="Times New Roman" panose="02020603050405020304" pitchFamily="18" charset="0"/>
              </a:rPr>
              <a:t>. [online] Available at: https://hmdb.ca/metabolites/HMDB0010355 [Accessed 12 Jan. 2024].</a:t>
            </a:r>
          </a:p>
          <a:p>
            <a:r>
              <a:rPr lang="en-GB" sz="1400" dirty="0">
                <a:effectLst/>
                <a:latin typeface="Times New Roman" panose="02020603050405020304" pitchFamily="18" charset="0"/>
              </a:rPr>
              <a:t>Ma, Z., Sheng, N. and Zhang, J. (2023). A feasible protocol to profile bile acids in rat dried blood spot using UHPLC-MS/MS method combining surrogate matrix. </a:t>
            </a:r>
            <a:r>
              <a:rPr lang="en-GB" sz="1400" i="1" dirty="0">
                <a:effectLst/>
                <a:latin typeface="Times New Roman" panose="02020603050405020304" pitchFamily="18" charset="0"/>
              </a:rPr>
              <a:t>Analyst</a:t>
            </a:r>
            <a:r>
              <a:rPr lang="en-GB" sz="1400" dirty="0">
                <a:effectLst/>
                <a:latin typeface="Times New Roman" panose="02020603050405020304" pitchFamily="18" charset="0"/>
              </a:rPr>
              <a:t>, 148(20), pp.5190–5202. </a:t>
            </a:r>
            <a:r>
              <a:rPr lang="en-GB" sz="1400" dirty="0" err="1">
                <a:effectLst/>
                <a:latin typeface="Times New Roman" panose="02020603050405020304" pitchFamily="18" charset="0"/>
              </a:rPr>
              <a:t>doi:https</a:t>
            </a:r>
            <a:r>
              <a:rPr lang="en-GB" sz="1400" dirty="0">
                <a:effectLst/>
                <a:latin typeface="Times New Roman" panose="02020603050405020304" pitchFamily="18" charset="0"/>
              </a:rPr>
              <a:t>://doi.org/10.1039/d3an00900a.</a:t>
            </a:r>
          </a:p>
          <a:p>
            <a:r>
              <a:rPr lang="en-GB" sz="1400" dirty="0">
                <a:effectLst/>
                <a:latin typeface="Times New Roman" panose="02020603050405020304" pitchFamily="18" charset="0"/>
              </a:rPr>
              <a:t>Mass Spectrometer (AB/</a:t>
            </a:r>
            <a:r>
              <a:rPr lang="en-GB" sz="1400" dirty="0" err="1">
                <a:effectLst/>
                <a:latin typeface="Times New Roman" panose="02020603050405020304" pitchFamily="18" charset="0"/>
              </a:rPr>
              <a:t>Sciex</a:t>
            </a:r>
            <a:r>
              <a:rPr lang="en-GB" sz="1400" dirty="0">
                <a:effectLst/>
                <a:latin typeface="Times New Roman" panose="02020603050405020304" pitchFamily="18" charset="0"/>
              </a:rPr>
              <a:t>). (n.d.). Available at: </a:t>
            </a:r>
            <a:r>
              <a:rPr lang="en-GB" sz="1400" dirty="0">
                <a:effectLst/>
                <a:latin typeface="Times New Roman" panose="02020603050405020304" pitchFamily="18" charset="0"/>
                <a:hlinkClick r:id="rId2"/>
              </a:rPr>
              <a:t>https://www.uab.edu/proteomics/metabolomics/workshop/2014/Ray%202014%20MRM%20Development%20Demo.pdf</a:t>
            </a:r>
            <a:r>
              <a:rPr lang="en-GB" sz="1400" dirty="0">
                <a:effectLst/>
                <a:latin typeface="Times New Roman" panose="02020603050405020304" pitchFamily="18" charset="0"/>
              </a:rPr>
              <a:t>.</a:t>
            </a:r>
          </a:p>
          <a:p>
            <a:r>
              <a:rPr lang="en-GB" sz="1400" dirty="0" err="1">
                <a:effectLst/>
                <a:latin typeface="Times New Roman" panose="02020603050405020304" pitchFamily="18" charset="0"/>
              </a:rPr>
              <a:t>Mazzacuva</a:t>
            </a:r>
            <a:r>
              <a:rPr lang="en-GB" sz="1400" dirty="0">
                <a:effectLst/>
                <a:latin typeface="Times New Roman" panose="02020603050405020304" pitchFamily="18" charset="0"/>
              </a:rPr>
              <a:t>, F., Mills, P., Mills, K., </a:t>
            </a:r>
            <a:r>
              <a:rPr lang="en-GB" sz="1400" dirty="0" err="1">
                <a:effectLst/>
                <a:latin typeface="Times New Roman" panose="02020603050405020304" pitchFamily="18" charset="0"/>
              </a:rPr>
              <a:t>Camuzeaux</a:t>
            </a:r>
            <a:r>
              <a:rPr lang="en-GB" sz="1400" dirty="0">
                <a:effectLst/>
                <a:latin typeface="Times New Roman" panose="02020603050405020304" pitchFamily="18" charset="0"/>
              </a:rPr>
              <a:t>, S., </a:t>
            </a:r>
            <a:r>
              <a:rPr lang="en-GB" sz="1400" dirty="0" err="1">
                <a:effectLst/>
                <a:latin typeface="Times New Roman" panose="02020603050405020304" pitchFamily="18" charset="0"/>
              </a:rPr>
              <a:t>Gissen</a:t>
            </a:r>
            <a:r>
              <a:rPr lang="en-GB" sz="1400" dirty="0">
                <a:effectLst/>
                <a:latin typeface="Times New Roman" panose="02020603050405020304" pitchFamily="18" charset="0"/>
              </a:rPr>
              <a:t>, P., </a:t>
            </a:r>
            <a:r>
              <a:rPr lang="en-GB" sz="1400" dirty="0" err="1">
                <a:effectLst/>
                <a:latin typeface="Times New Roman" panose="02020603050405020304" pitchFamily="18" charset="0"/>
              </a:rPr>
              <a:t>Nicoli</a:t>
            </a:r>
            <a:r>
              <a:rPr lang="en-GB" sz="1400" dirty="0">
                <a:effectLst/>
                <a:latin typeface="Times New Roman" panose="02020603050405020304" pitchFamily="18" charset="0"/>
              </a:rPr>
              <a:t>, E., </a:t>
            </a:r>
            <a:r>
              <a:rPr lang="en-GB" sz="1400" dirty="0" err="1">
                <a:effectLst/>
                <a:latin typeface="Times New Roman" panose="02020603050405020304" pitchFamily="18" charset="0"/>
              </a:rPr>
              <a:t>Wassif</a:t>
            </a:r>
            <a:r>
              <a:rPr lang="en-GB" sz="1400" dirty="0">
                <a:effectLst/>
                <a:latin typeface="Times New Roman" panose="02020603050405020304" pitchFamily="18" charset="0"/>
              </a:rPr>
              <a:t>, C., </a:t>
            </a:r>
            <a:r>
              <a:rPr lang="en-GB" sz="1400" dirty="0" err="1">
                <a:effectLst/>
                <a:latin typeface="Times New Roman" panose="02020603050405020304" pitchFamily="18" charset="0"/>
              </a:rPr>
              <a:t>te</a:t>
            </a:r>
            <a:r>
              <a:rPr lang="en-GB" sz="1400" dirty="0">
                <a:effectLst/>
                <a:latin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Times New Roman" panose="02020603050405020304" pitchFamily="18" charset="0"/>
              </a:rPr>
              <a:t>Vruchte</a:t>
            </a:r>
            <a:r>
              <a:rPr lang="en-GB" sz="1400" dirty="0">
                <a:effectLst/>
                <a:latin typeface="Times New Roman" panose="02020603050405020304" pitchFamily="18" charset="0"/>
              </a:rPr>
              <a:t>, D., Porter, F.D., Maekawa, M., Mano, N., Iida, T., Platt, F. and Clayton, P.T. (2016). Identification of novel bile acids as biomarkers for the early diagnosis of Niemann‐Pick C disease. </a:t>
            </a:r>
            <a:r>
              <a:rPr lang="en-GB" sz="1400" i="1" dirty="0" err="1">
                <a:effectLst/>
                <a:latin typeface="Times New Roman" panose="02020603050405020304" pitchFamily="18" charset="0"/>
              </a:rPr>
              <a:t>Febs</a:t>
            </a:r>
            <a:r>
              <a:rPr lang="en-GB" sz="1400" i="1" dirty="0">
                <a:effectLst/>
                <a:latin typeface="Times New Roman" panose="02020603050405020304" pitchFamily="18" charset="0"/>
              </a:rPr>
              <a:t> Letters</a:t>
            </a:r>
            <a:r>
              <a:rPr lang="en-GB" sz="1400" dirty="0">
                <a:effectLst/>
                <a:latin typeface="Times New Roman" panose="02020603050405020304" pitchFamily="18" charset="0"/>
              </a:rPr>
              <a:t>, [online] 590(11), pp.1651–1662. </a:t>
            </a:r>
            <a:r>
              <a:rPr lang="en-GB" sz="1400" dirty="0" err="1">
                <a:effectLst/>
                <a:latin typeface="Times New Roman" panose="02020603050405020304" pitchFamily="18" charset="0"/>
              </a:rPr>
              <a:t>doi:https</a:t>
            </a:r>
            <a:r>
              <a:rPr lang="en-GB" sz="1400" dirty="0">
                <a:effectLst/>
                <a:latin typeface="Times New Roman" panose="02020603050405020304" pitchFamily="18" charset="0"/>
              </a:rPr>
              <a:t>://doi.org/10.1002/1873-3468.12196.</a:t>
            </a:r>
          </a:p>
          <a:p>
            <a:r>
              <a:rPr lang="en-GB" sz="1400" dirty="0">
                <a:effectLst/>
                <a:latin typeface="Times New Roman" panose="02020603050405020304" pitchFamily="18" charset="0"/>
              </a:rPr>
              <a:t>Müller, M.J., Stokes, C.S. and Volmer, D.A. (2017). Quantification of the 3</a:t>
            </a:r>
            <a:r>
              <a:rPr lang="el-GR" sz="1400" dirty="0">
                <a:effectLst/>
                <a:latin typeface="Times New Roman" panose="02020603050405020304" pitchFamily="18" charset="0"/>
              </a:rPr>
              <a:t>α </a:t>
            </a:r>
            <a:r>
              <a:rPr lang="en-GB" sz="1400" dirty="0">
                <a:effectLst/>
                <a:latin typeface="Times New Roman" panose="02020603050405020304" pitchFamily="18" charset="0"/>
              </a:rPr>
              <a:t>and 3</a:t>
            </a:r>
            <a:r>
              <a:rPr lang="el-GR" sz="1400" dirty="0">
                <a:effectLst/>
                <a:latin typeface="Times New Roman" panose="02020603050405020304" pitchFamily="18" charset="0"/>
              </a:rPr>
              <a:t>β </a:t>
            </a:r>
            <a:r>
              <a:rPr lang="en-GB" sz="1400" dirty="0">
                <a:effectLst/>
                <a:latin typeface="Times New Roman" panose="02020603050405020304" pitchFamily="18" charset="0"/>
              </a:rPr>
              <a:t>epimers of 25-hydroxyvitamin D3 in dried blood spots by LC-MS/MS using artificial whole blood calibration and chemical derivatization. </a:t>
            </a:r>
            <a:r>
              <a:rPr lang="en-GB" sz="1400" i="1" dirty="0" err="1">
                <a:effectLst/>
                <a:latin typeface="Times New Roman" panose="02020603050405020304" pitchFamily="18" charset="0"/>
              </a:rPr>
              <a:t>Talanta</a:t>
            </a:r>
            <a:r>
              <a:rPr lang="en-GB" sz="1400" dirty="0">
                <a:effectLst/>
                <a:latin typeface="Times New Roman" panose="02020603050405020304" pitchFamily="18" charset="0"/>
              </a:rPr>
              <a:t>, 165, pp.398–404. </a:t>
            </a:r>
            <a:r>
              <a:rPr lang="en-GB" sz="1400" dirty="0" err="1">
                <a:effectLst/>
                <a:latin typeface="Times New Roman" panose="02020603050405020304" pitchFamily="18" charset="0"/>
              </a:rPr>
              <a:t>doi:https</a:t>
            </a:r>
            <a:r>
              <a:rPr lang="en-GB" sz="1400" dirty="0">
                <a:effectLst/>
                <a:latin typeface="Times New Roman" panose="02020603050405020304" pitchFamily="18" charset="0"/>
              </a:rPr>
              <a:t>://doi.org/10.1016/j.talanta.2016.12.081.</a:t>
            </a:r>
          </a:p>
          <a:p>
            <a:r>
              <a:rPr lang="en-GB" sz="1400" dirty="0">
                <a:effectLst/>
                <a:latin typeface="Times New Roman" panose="02020603050405020304" pitchFamily="18" charset="0"/>
              </a:rPr>
              <a:t>Wikipedia. (2023). </a:t>
            </a:r>
            <a:r>
              <a:rPr lang="en-GB" sz="1400" i="1" dirty="0">
                <a:effectLst/>
                <a:latin typeface="Times New Roman" panose="02020603050405020304" pitchFamily="18" charset="0"/>
              </a:rPr>
              <a:t>Cholic acid</a:t>
            </a:r>
            <a:r>
              <a:rPr lang="en-GB" sz="1400" dirty="0">
                <a:effectLst/>
                <a:latin typeface="Times New Roman" panose="02020603050405020304" pitchFamily="18" charset="0"/>
              </a:rPr>
              <a:t>. [online] Available at: https://en.wikipedia.org/wiki/Cholic_acid [Accessed 19 Jan. 2024].</a:t>
            </a:r>
          </a:p>
          <a:p>
            <a:r>
              <a:rPr lang="en-GB" sz="1400" dirty="0">
                <a:effectLst/>
                <a:latin typeface="Times New Roman" panose="02020603050405020304" pitchFamily="18" charset="0"/>
              </a:rPr>
              <a:t>Wikipedia. (2023b). </a:t>
            </a:r>
            <a:r>
              <a:rPr lang="en-GB" sz="1400" i="1" dirty="0" err="1">
                <a:effectLst/>
                <a:latin typeface="Times New Roman" panose="02020603050405020304" pitchFamily="18" charset="0"/>
              </a:rPr>
              <a:t>Glycocholic</a:t>
            </a:r>
            <a:r>
              <a:rPr lang="en-GB" sz="1400" i="1" dirty="0">
                <a:effectLst/>
                <a:latin typeface="Times New Roman" panose="02020603050405020304" pitchFamily="18" charset="0"/>
              </a:rPr>
              <a:t> acid</a:t>
            </a:r>
            <a:r>
              <a:rPr lang="en-GB" sz="1400" dirty="0">
                <a:effectLst/>
                <a:latin typeface="Times New Roman" panose="02020603050405020304" pitchFamily="18" charset="0"/>
              </a:rPr>
              <a:t>. [online] Available at: https://en.wikipedia.org/wiki/Glycocholic_acid [Accessed 19 Jan. 2024].</a:t>
            </a:r>
          </a:p>
          <a:p>
            <a:r>
              <a:rPr lang="en-GB" sz="1400" dirty="0">
                <a:effectLst/>
                <a:latin typeface="Times New Roman" panose="02020603050405020304" pitchFamily="18" charset="0"/>
              </a:rPr>
              <a:t>Wikipedia. (2023c). </a:t>
            </a:r>
            <a:r>
              <a:rPr lang="en-GB" sz="1400" i="1" dirty="0">
                <a:effectLst/>
                <a:latin typeface="Times New Roman" panose="02020603050405020304" pitchFamily="18" charset="0"/>
              </a:rPr>
              <a:t>Taurocholic acid</a:t>
            </a:r>
            <a:r>
              <a:rPr lang="en-GB" sz="1400" dirty="0">
                <a:effectLst/>
                <a:latin typeface="Times New Roman" panose="02020603050405020304" pitchFamily="18" charset="0"/>
              </a:rPr>
              <a:t>. [online] Available at: https://en.wikipedia.org/wiki/Taurocholic_acid [Accessed 19 Jan. 2024].</a:t>
            </a:r>
          </a:p>
        </p:txBody>
      </p:sp>
    </p:spTree>
    <p:extLst>
      <p:ext uri="{BB962C8B-B14F-4D97-AF65-F5344CB8AC3E}">
        <p14:creationId xmlns:p14="http://schemas.microsoft.com/office/powerpoint/2010/main" val="589029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Heading"/>
          <p:cNvSpPr>
            <a:spLocks noGrp="1"/>
          </p:cNvSpPr>
          <p:nvPr>
            <p:ph type="title"/>
          </p:nvPr>
        </p:nvSpPr>
        <p:spPr>
          <a:xfrm>
            <a:off x="359999" y="899999"/>
            <a:ext cx="10741137" cy="768380"/>
          </a:xfrm>
        </p:spPr>
        <p:txBody>
          <a:bodyPr/>
          <a:lstStyle/>
          <a:p>
            <a:r>
              <a:rPr lang="en-GB" sz="3600" dirty="0"/>
              <a:t>Detecting BASDs</a:t>
            </a:r>
          </a:p>
        </p:txBody>
      </p:sp>
      <p:sp>
        <p:nvSpPr>
          <p:cNvPr id="5" name="Text Placeholder 4" descr="Text"/>
          <p:cNvSpPr>
            <a:spLocks noGrp="1"/>
          </p:cNvSpPr>
          <p:nvPr>
            <p:ph type="body" sz="quarter" idx="13"/>
          </p:nvPr>
        </p:nvSpPr>
        <p:spPr>
          <a:xfrm>
            <a:off x="360000" y="2200338"/>
            <a:ext cx="4086166" cy="3594086"/>
          </a:xfrm>
        </p:spPr>
        <p:txBody>
          <a:bodyPr/>
          <a:lstStyle/>
          <a:p>
            <a:r>
              <a:rPr lang="en-GB" dirty="0"/>
              <a:t>Currently use tandem mass spectrometry (MS/MS) to detect BASDs using urine.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Qualitative assay – look for presence of primary BAs and “unusual” BA intermediates.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260242-D0F8-083B-9515-0CF98699B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12" y="1284189"/>
            <a:ext cx="6878988" cy="51149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651E84-EA1A-F9A5-C668-8EA23E37D248}"/>
              </a:ext>
            </a:extLst>
          </p:cNvPr>
          <p:cNvSpPr txBox="1"/>
          <p:nvPr/>
        </p:nvSpPr>
        <p:spPr>
          <a:xfrm>
            <a:off x="10886871" y="6443032"/>
            <a:ext cx="11010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050" dirty="0"/>
              <a:t>Clayton, 2011.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4577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0AEA51-3F5E-4F24-4C40-041FB8E491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941194"/>
            <a:ext cx="10439064" cy="1833428"/>
          </a:xfrm>
        </p:spPr>
        <p:txBody>
          <a:bodyPr/>
          <a:lstStyle/>
          <a:p>
            <a:r>
              <a:rPr lang="en-GB" dirty="0"/>
              <a:t>BAs can either remain unconjugated, or be conjugated to a glycine, taurine, glucuronide, or sulphate</a:t>
            </a:r>
          </a:p>
          <a:p>
            <a:endParaRPr lang="en-GB" dirty="0"/>
          </a:p>
          <a:p>
            <a:r>
              <a:rPr lang="en-GB" dirty="0"/>
              <a:t>For example: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C5FBCE6-7EC4-CE01-DC76-3AF7535F0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116" y="3604373"/>
            <a:ext cx="3481881" cy="183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B568C7A-14B6-1FBF-8249-E8D00418B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290" y="3206814"/>
            <a:ext cx="3406969" cy="206579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A89689-D925-D7D6-82C4-28AC1A22B8F3}"/>
              </a:ext>
            </a:extLst>
          </p:cNvPr>
          <p:cNvSpPr txBox="1"/>
          <p:nvPr/>
        </p:nvSpPr>
        <p:spPr>
          <a:xfrm>
            <a:off x="5004181" y="5547474"/>
            <a:ext cx="1930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Cholic acid (CA)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706849-736A-2A8D-E834-A85D489E06BA}"/>
              </a:ext>
            </a:extLst>
          </p:cNvPr>
          <p:cNvSpPr txBox="1"/>
          <p:nvPr/>
        </p:nvSpPr>
        <p:spPr>
          <a:xfrm>
            <a:off x="9053891" y="5547474"/>
            <a:ext cx="2917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 err="1"/>
              <a:t>Glycocholic</a:t>
            </a:r>
            <a:r>
              <a:rPr lang="en-GB" dirty="0"/>
              <a:t> acid (GCA)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416CC2A-E46D-F23B-CFE3-B57332330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38" y="3658114"/>
            <a:ext cx="3674873" cy="172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BC9D64-9346-F556-4358-CD72BCC974BC}"/>
              </a:ext>
            </a:extLst>
          </p:cNvPr>
          <p:cNvSpPr txBox="1"/>
          <p:nvPr/>
        </p:nvSpPr>
        <p:spPr>
          <a:xfrm>
            <a:off x="633588" y="5616295"/>
            <a:ext cx="2917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Taurocholic acid (TCA)</a:t>
            </a:r>
          </a:p>
        </p:txBody>
      </p:sp>
    </p:spTree>
    <p:extLst>
      <p:ext uri="{BB962C8B-B14F-4D97-AF65-F5344CB8AC3E}">
        <p14:creationId xmlns:p14="http://schemas.microsoft.com/office/powerpoint/2010/main" val="61562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712A4-43E3-2C3E-8352-099370DB1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MS/MS principle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333726F-A537-72CB-1F18-B1A402C6F6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1663125"/>
            <a:ext cx="10439064" cy="36000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Triple quadrupole MS/MS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AABD56-B00C-5224-BF07-DE5343995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340" y="2420629"/>
            <a:ext cx="7058935" cy="2995126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DDA77A2E-021B-B186-12E2-F1B126FEE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348" y="772999"/>
            <a:ext cx="2741537" cy="164789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5B1167-8789-EEB6-CAB1-543BE53DC42E}"/>
              </a:ext>
            </a:extLst>
          </p:cNvPr>
          <p:cNvSpPr txBox="1"/>
          <p:nvPr/>
        </p:nvSpPr>
        <p:spPr>
          <a:xfrm>
            <a:off x="962733" y="5561047"/>
            <a:ext cx="4684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Selected precursor ion for GCA m/z = 464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7F4145-8EE7-EF03-31AB-485C6511D9E9}"/>
              </a:ext>
            </a:extLst>
          </p:cNvPr>
          <p:cNvSpPr txBox="1"/>
          <p:nvPr/>
        </p:nvSpPr>
        <p:spPr>
          <a:xfrm>
            <a:off x="7022769" y="5415755"/>
            <a:ext cx="4264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Selected product ion for GCA m/z = 74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42CEC2-6BE9-49AF-E32A-5DFA4E186865}"/>
              </a:ext>
            </a:extLst>
          </p:cNvPr>
          <p:cNvSpPr txBox="1"/>
          <p:nvPr/>
        </p:nvSpPr>
        <p:spPr>
          <a:xfrm>
            <a:off x="9252439" y="2504632"/>
            <a:ext cx="268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 err="1"/>
              <a:t>Glycocholic</a:t>
            </a:r>
            <a:r>
              <a:rPr lang="en-GB" dirty="0"/>
              <a:t> acid (GCA)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C7AE9A-3543-B857-D478-AA29D51565C7}"/>
              </a:ext>
            </a:extLst>
          </p:cNvPr>
          <p:cNvSpPr txBox="1"/>
          <p:nvPr/>
        </p:nvSpPr>
        <p:spPr>
          <a:xfrm>
            <a:off x="633474" y="3331491"/>
            <a:ext cx="134445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latin typeface="Arial"/>
                <a:cs typeface="Arial"/>
              </a:rPr>
              <a:t>Sample is ionised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8E0B9F-3A26-ACBB-F9AF-AB5F89AE3510}"/>
              </a:ext>
            </a:extLst>
          </p:cNvPr>
          <p:cNvSpPr txBox="1"/>
          <p:nvPr/>
        </p:nvSpPr>
        <p:spPr>
          <a:xfrm>
            <a:off x="9250657" y="3510232"/>
            <a:ext cx="118453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en-GB" dirty="0">
                <a:latin typeface="Arial"/>
                <a:cs typeface="Arial"/>
              </a:rPr>
              <a:t>Detector</a:t>
            </a:r>
            <a:endParaRPr lang="en-GB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BB0CB83-4F77-3E58-0E56-E3646D68755F}"/>
              </a:ext>
            </a:extLst>
          </p:cNvPr>
          <p:cNvCxnSpPr/>
          <p:nvPr/>
        </p:nvCxnSpPr>
        <p:spPr>
          <a:xfrm flipV="1">
            <a:off x="1873983" y="3579691"/>
            <a:ext cx="640862" cy="39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AF0565C-08B3-1F91-8135-494FB59DD215}"/>
              </a:ext>
            </a:extLst>
          </p:cNvPr>
          <p:cNvSpPr txBox="1"/>
          <p:nvPr/>
        </p:nvSpPr>
        <p:spPr>
          <a:xfrm>
            <a:off x="0" y="6471250"/>
            <a:ext cx="3130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dirty="0"/>
              <a:t>m/z = mass-to-charge ratio</a:t>
            </a:r>
          </a:p>
        </p:txBody>
      </p:sp>
    </p:spTree>
    <p:extLst>
      <p:ext uri="{BB962C8B-B14F-4D97-AF65-F5344CB8AC3E}">
        <p14:creationId xmlns:p14="http://schemas.microsoft.com/office/powerpoint/2010/main" val="3488827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7EAC1-5954-17E8-66C8-99C55D195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Dried blood spot (DBS) method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A08B9A-2CED-CAC8-C92B-222813AA2F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107200"/>
            <a:ext cx="5334947" cy="4243266"/>
          </a:xfrm>
        </p:spPr>
        <p:txBody>
          <a:bodyPr/>
          <a:lstStyle/>
          <a:p>
            <a:r>
              <a:rPr lang="en-GB" dirty="0"/>
              <a:t>Developing a quantitative Ultra Performance Liquid Chromatography (UPLC) MS/MS method using DBS.</a:t>
            </a:r>
          </a:p>
          <a:p>
            <a:endParaRPr lang="en-GB" dirty="0"/>
          </a:p>
          <a:p>
            <a:r>
              <a:rPr lang="en-GB" dirty="0"/>
              <a:t>Advantages of DBS:</a:t>
            </a:r>
          </a:p>
          <a:p>
            <a:pPr lvl="2"/>
            <a:r>
              <a:rPr lang="en-GB" dirty="0"/>
              <a:t>Convenient to transport and store</a:t>
            </a:r>
          </a:p>
          <a:p>
            <a:pPr lvl="2"/>
            <a:r>
              <a:rPr lang="en-GB" dirty="0"/>
              <a:t>Potentially easier to obtain from newborns</a:t>
            </a:r>
          </a:p>
          <a:p>
            <a:pPr marL="11112" lvl="2" indent="0">
              <a:buNone/>
            </a:pPr>
            <a:endParaRPr lang="en-GB" dirty="0"/>
          </a:p>
          <a:p>
            <a:r>
              <a:rPr lang="en-GB" dirty="0"/>
              <a:t>BASDs included in the Genomics England Generation Study Newborn Screening pilot.</a:t>
            </a:r>
          </a:p>
        </p:txBody>
      </p:sp>
      <p:pic>
        <p:nvPicPr>
          <p:cNvPr id="4" name="Picture 2" descr="ACQUITY UPLC System with Xevo TQ-S MS">
            <a:extLst>
              <a:ext uri="{FF2B5EF4-FFF2-40B4-BE49-F238E27FC236}">
                <a16:creationId xmlns:a16="http://schemas.microsoft.com/office/drawing/2014/main" id="{11617864-3A2F-4971-5891-B61F40929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649" y="2478342"/>
            <a:ext cx="4098166" cy="296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3B295B-5FE4-D049-0F26-F14CD94E4986}"/>
              </a:ext>
            </a:extLst>
          </p:cNvPr>
          <p:cNvSpPr txBox="1"/>
          <p:nvPr/>
        </p:nvSpPr>
        <p:spPr>
          <a:xfrm>
            <a:off x="6763798" y="5650224"/>
            <a:ext cx="455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400" dirty="0"/>
              <a:t>Waters™ ACQUITY UPLC System with </a:t>
            </a:r>
            <a:r>
              <a:rPr lang="en-GB" sz="1400" dirty="0" err="1"/>
              <a:t>Xevo</a:t>
            </a:r>
            <a:r>
              <a:rPr lang="en-GB" sz="1400" dirty="0"/>
              <a:t> TQ-S MS</a:t>
            </a:r>
          </a:p>
        </p:txBody>
      </p:sp>
    </p:spTree>
    <p:extLst>
      <p:ext uri="{BB962C8B-B14F-4D97-AF65-F5344CB8AC3E}">
        <p14:creationId xmlns:p14="http://schemas.microsoft.com/office/powerpoint/2010/main" val="2586771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EE444-2603-99B5-8359-6AD2AEB3F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899999"/>
            <a:ext cx="10981768" cy="1368000"/>
          </a:xfrm>
        </p:spPr>
        <p:txBody>
          <a:bodyPr/>
          <a:lstStyle/>
          <a:p>
            <a:r>
              <a:rPr lang="en-GB" sz="3600" dirty="0"/>
              <a:t>Considerations when developing a method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88A4D8-9864-122D-50EA-73288A37B4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Optimising extraction of bile acids from DBS</a:t>
            </a:r>
          </a:p>
          <a:p>
            <a:pPr lvl="3"/>
            <a:r>
              <a:rPr lang="en-GB" dirty="0"/>
              <a:t>	- Sample preparation</a:t>
            </a:r>
          </a:p>
          <a:p>
            <a:endParaRPr lang="en-GB" dirty="0"/>
          </a:p>
          <a:p>
            <a:r>
              <a:rPr lang="en-GB" dirty="0"/>
              <a:t>“Tuning” mass spec to improve sensitivity</a:t>
            </a:r>
          </a:p>
          <a:p>
            <a:pPr lvl="3"/>
            <a:r>
              <a:rPr lang="en-GB" dirty="0"/>
              <a:t>	- Correct m/z ratio</a:t>
            </a:r>
          </a:p>
          <a:p>
            <a:pPr lvl="3"/>
            <a:r>
              <a:rPr lang="en-GB" dirty="0"/>
              <a:t>	- Cone voltages and collision energies</a:t>
            </a:r>
          </a:p>
        </p:txBody>
      </p:sp>
    </p:spTree>
    <p:extLst>
      <p:ext uri="{BB962C8B-B14F-4D97-AF65-F5344CB8AC3E}">
        <p14:creationId xmlns:p14="http://schemas.microsoft.com/office/powerpoint/2010/main" val="984848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870D5-68D0-9F85-1118-4324B2172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899999"/>
            <a:ext cx="8999900" cy="800464"/>
          </a:xfrm>
        </p:spPr>
        <p:txBody>
          <a:bodyPr/>
          <a:lstStyle/>
          <a:p>
            <a:r>
              <a:rPr lang="en-GB" sz="3600" dirty="0"/>
              <a:t>Optimising extraction of BAs from DBS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E488D9-85B6-031E-66B8-8F6E23C4EA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1738231"/>
            <a:ext cx="11222400" cy="800464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Using previous work published from Peter and Philippa’s lab (</a:t>
            </a:r>
            <a:r>
              <a:rPr lang="en-GB" dirty="0" err="1"/>
              <a:t>Mazzacuva</a:t>
            </a:r>
            <a:r>
              <a:rPr lang="en-GB" dirty="0"/>
              <a:t> </a:t>
            </a:r>
            <a:r>
              <a:rPr lang="en-GB" i="1" dirty="0"/>
              <a:t>et al</a:t>
            </a:r>
            <a:r>
              <a:rPr lang="en-GB" dirty="0"/>
              <a:t>., 2016).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874128-4EAA-30E8-1145-9A6C25A82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696" y="2759242"/>
            <a:ext cx="1145379" cy="25366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6782A8-8AF9-3963-2B4B-83572ABD8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0955" y="3016162"/>
            <a:ext cx="1145378" cy="17998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5907AC-18BE-0698-B1B7-1C52A05CFB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831" y="2976636"/>
            <a:ext cx="1195684" cy="1878932"/>
          </a:xfrm>
          <a:prstGeom prst="rect">
            <a:avLst/>
          </a:prstGeom>
        </p:spPr>
      </p:pic>
      <p:pic>
        <p:nvPicPr>
          <p:cNvPr id="7" name="Picture 2" descr="Cole-Parmer KX+ LCGC Fused-Insert Snap Top Vials, Glass, 11 mm Short  Thread, 0.3 mL, PTFE Septum; 100/pk from Cole-Parmer United Kingdom">
            <a:extLst>
              <a:ext uri="{FF2B5EF4-FFF2-40B4-BE49-F238E27FC236}">
                <a16:creationId xmlns:a16="http://schemas.microsoft.com/office/drawing/2014/main" id="{FE90FA34-1CF6-CD68-19C9-75FF9F224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8695" y="3222002"/>
            <a:ext cx="1368000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6CED62B-41AD-DD78-D2F8-918BB364C1E9}"/>
              </a:ext>
            </a:extLst>
          </p:cNvPr>
          <p:cNvCxnSpPr/>
          <p:nvPr/>
        </p:nvCxnSpPr>
        <p:spPr>
          <a:xfrm>
            <a:off x="2030135" y="3858936"/>
            <a:ext cx="133384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1C67885-0E4A-9810-3CC0-C379A2022A9B}"/>
              </a:ext>
            </a:extLst>
          </p:cNvPr>
          <p:cNvCxnSpPr/>
          <p:nvPr/>
        </p:nvCxnSpPr>
        <p:spPr>
          <a:xfrm>
            <a:off x="4634552" y="3858936"/>
            <a:ext cx="133384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3DF06BF-A301-2672-5669-F3129E84D05F}"/>
              </a:ext>
            </a:extLst>
          </p:cNvPr>
          <p:cNvCxnSpPr/>
          <p:nvPr/>
        </p:nvCxnSpPr>
        <p:spPr>
          <a:xfrm>
            <a:off x="7650610" y="3864057"/>
            <a:ext cx="133384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EB9CA64-A3D1-4CC7-FCE9-82A96062B518}"/>
              </a:ext>
            </a:extLst>
          </p:cNvPr>
          <p:cNvSpPr txBox="1"/>
          <p:nvPr/>
        </p:nvSpPr>
        <p:spPr>
          <a:xfrm>
            <a:off x="2030135" y="4492877"/>
            <a:ext cx="1585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Punch 6 mm disc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1960C6-8262-C55E-F508-AD465CFC5446}"/>
              </a:ext>
            </a:extLst>
          </p:cNvPr>
          <p:cNvSpPr txBox="1"/>
          <p:nvPr/>
        </p:nvSpPr>
        <p:spPr>
          <a:xfrm>
            <a:off x="4677647" y="4077378"/>
            <a:ext cx="1585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Add 300 </a:t>
            </a:r>
            <a:r>
              <a:rPr lang="el-GR" dirty="0"/>
              <a:t>μ</a:t>
            </a:r>
            <a:r>
              <a:rPr lang="en-GB" dirty="0"/>
              <a:t>L of methanol containing internal standard(s)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E1B87E-027A-09F4-2423-96824EA11646}"/>
              </a:ext>
            </a:extLst>
          </p:cNvPr>
          <p:cNvSpPr txBox="1"/>
          <p:nvPr/>
        </p:nvSpPr>
        <p:spPr>
          <a:xfrm>
            <a:off x="7648424" y="4046170"/>
            <a:ext cx="15855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Sonicate for 15 minutes and then transfer solution to a glass vial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FC9DA4-F0CA-1CB3-57F3-F73FD8D036B4}"/>
              </a:ext>
            </a:extLst>
          </p:cNvPr>
          <p:cNvSpPr txBox="1"/>
          <p:nvPr/>
        </p:nvSpPr>
        <p:spPr>
          <a:xfrm>
            <a:off x="664694" y="5458421"/>
            <a:ext cx="22933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100" dirty="0"/>
              <a:t>Adapted from Müller </a:t>
            </a:r>
            <a:r>
              <a:rPr lang="en-GB" sz="1100" i="1" dirty="0"/>
              <a:t>et al</a:t>
            </a:r>
            <a:r>
              <a:rPr lang="en-GB" sz="1100" dirty="0"/>
              <a:t>., 2017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C58ED0-82EA-D8A7-AC88-55E55CCF0FF8}"/>
              </a:ext>
            </a:extLst>
          </p:cNvPr>
          <p:cNvSpPr txBox="1"/>
          <p:nvPr/>
        </p:nvSpPr>
        <p:spPr>
          <a:xfrm>
            <a:off x="10366663" y="3754212"/>
            <a:ext cx="1585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Ready for analysis</a:t>
            </a:r>
          </a:p>
        </p:txBody>
      </p:sp>
    </p:spTree>
    <p:extLst>
      <p:ext uri="{BB962C8B-B14F-4D97-AF65-F5344CB8AC3E}">
        <p14:creationId xmlns:p14="http://schemas.microsoft.com/office/powerpoint/2010/main" val="1551992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35E7E-A223-8FA7-B895-29190636C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899999"/>
            <a:ext cx="8999900" cy="816506"/>
          </a:xfrm>
        </p:spPr>
        <p:txBody>
          <a:bodyPr/>
          <a:lstStyle/>
          <a:p>
            <a:r>
              <a:rPr lang="en-GB" sz="3600" dirty="0"/>
              <a:t>Optimising extraction of BAs from DBS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503A43-96D3-E4F1-934E-9948FF6C5D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1727874"/>
            <a:ext cx="11687621" cy="53974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Addition of water improves the extraction of BAs from the filter paper (Ma </a:t>
            </a:r>
            <a:r>
              <a:rPr lang="en-GB" i="1" dirty="0"/>
              <a:t>et al</a:t>
            </a:r>
            <a:r>
              <a:rPr lang="en-GB" dirty="0"/>
              <a:t>., 2023).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231791-27B5-7CCF-BDD5-D8EB466CF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469" y="2268537"/>
            <a:ext cx="8009062" cy="43549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56F1CF-E8CA-93CE-C38A-DAEB21F037E6}"/>
              </a:ext>
            </a:extLst>
          </p:cNvPr>
          <p:cNvSpPr txBox="1"/>
          <p:nvPr/>
        </p:nvSpPr>
        <p:spPr>
          <a:xfrm>
            <a:off x="10100531" y="6283070"/>
            <a:ext cx="13676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400" dirty="0"/>
              <a:t>Ma </a:t>
            </a:r>
            <a:r>
              <a:rPr lang="en-GB" sz="1400" i="1" dirty="0"/>
              <a:t>et al</a:t>
            </a:r>
            <a:r>
              <a:rPr lang="en-GB" sz="1400" dirty="0"/>
              <a:t>., 2023</a:t>
            </a:r>
          </a:p>
        </p:txBody>
      </p:sp>
    </p:spTree>
    <p:extLst>
      <p:ext uri="{BB962C8B-B14F-4D97-AF65-F5344CB8AC3E}">
        <p14:creationId xmlns:p14="http://schemas.microsoft.com/office/powerpoint/2010/main" val="3836240796"/>
      </p:ext>
    </p:extLst>
  </p:cSld>
  <p:clrMapOvr>
    <a:masterClrMapping/>
  </p:clrMapOvr>
</p:sld>
</file>

<file path=ppt/theme/theme1.xml><?xml version="1.0" encoding="utf-8"?>
<a:theme xmlns:a="http://schemas.openxmlformats.org/drawingml/2006/main" name="UCL_Black_Slide_Theme">
  <a:themeElements>
    <a:clrScheme name="UCL Black Theme">
      <a:dk1>
        <a:sysClr val="windowText" lastClr="000000"/>
      </a:dk1>
      <a:lt1>
        <a:srgbClr val="FFFFFF"/>
      </a:lt1>
      <a:dk2>
        <a:srgbClr val="000000"/>
      </a:dk2>
      <a:lt2>
        <a:srgbClr val="E6E6E6"/>
      </a:lt2>
      <a:accent1>
        <a:srgbClr val="F6BE00"/>
      </a:accent1>
      <a:accent2>
        <a:srgbClr val="B5BD00"/>
      </a:accent2>
      <a:accent3>
        <a:srgbClr val="A4DBE8"/>
      </a:accent3>
      <a:accent4>
        <a:srgbClr val="8C8279"/>
      </a:accent4>
      <a:accent5>
        <a:srgbClr val="EA7600"/>
      </a:accent5>
      <a:accent6>
        <a:srgbClr val="E03C31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custClrLst>
    <a:custClr name="name of colour">
      <a:srgbClr val="000000"/>
    </a:custClr>
  </a:custClrLst>
  <a:extLst>
    <a:ext uri="{05A4C25C-085E-4340-85A3-A5531E510DB2}">
      <thm15:themeFamily xmlns:thm15="http://schemas.microsoft.com/office/thememl/2012/main" name="UCL Black template.pptx" id="{3A4F35D9-B19D-4B9A-894A-F49261D8B6A8}" vid="{6E61F85B-E75C-4E3E-BCD1-626AB518A0B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3EBB616D801044AA0A0CADED199E63" ma:contentTypeVersion="3" ma:contentTypeDescription="Create a new document." ma:contentTypeScope="" ma:versionID="96cc54f246dcd0cd0f5da97d4fa7b9b2">
  <xsd:schema xmlns:xsd="http://www.w3.org/2001/XMLSchema" xmlns:xs="http://www.w3.org/2001/XMLSchema" xmlns:p="http://schemas.microsoft.com/office/2006/metadata/properties" xmlns:ns2="88902510-6b49-4674-8698-d9faf4e1254e" targetNamespace="http://schemas.microsoft.com/office/2006/metadata/properties" ma:root="true" ma:fieldsID="c578feaa96bbf5ce8210e6921557625e" ns2:_="">
    <xsd:import namespace="88902510-6b49-4674-8698-d9faf4e125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02510-6b49-4674-8698-d9faf4e125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044517-1DAA-406D-AC22-774AAC0BB4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0949182-2AC6-4E94-B4A8-9354D65F40E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B515152-8BE1-46C8-B4D9-89EB4ACCA5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02510-6b49-4674-8698-d9faf4e125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UCL-Black-template</Template>
  <TotalTime>624</TotalTime>
  <Words>1555</Words>
  <Application>Microsoft Office PowerPoint</Application>
  <PresentationFormat>Widescreen</PresentationFormat>
  <Paragraphs>158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UCL_Black_Slide_Theme</vt:lpstr>
      <vt:lpstr>Developing a dried blood spot method for the detection of bile acid synthesis disorders</vt:lpstr>
      <vt:lpstr>Bile acid synthesis disorders (BASDs)</vt:lpstr>
      <vt:lpstr>Detecting BASDs</vt:lpstr>
      <vt:lpstr>PowerPoint Presentation</vt:lpstr>
      <vt:lpstr>MS/MS principle</vt:lpstr>
      <vt:lpstr>Dried blood spot (DBS) method</vt:lpstr>
      <vt:lpstr>Considerations when developing a method</vt:lpstr>
      <vt:lpstr>Optimising extraction of BAs from DBS</vt:lpstr>
      <vt:lpstr>Optimising extraction of BAs from DBS</vt:lpstr>
      <vt:lpstr>Optimising extraction of BAs from DBS</vt:lpstr>
      <vt:lpstr>Peak Area of CA after extraction with different methanol solutions</vt:lpstr>
      <vt:lpstr>Tuning BAs to improve sensitivity</vt:lpstr>
      <vt:lpstr>Tuning 5β-cholestane tetrol glucuronide</vt:lpstr>
      <vt:lpstr>Tuning 5β-cholestane tetrol glucuronide</vt:lpstr>
      <vt:lpstr>Tuning 5β-cholestane tetrol glucuronide</vt:lpstr>
      <vt:lpstr>Tuning 5β-cholestane tetrol glucuronide</vt:lpstr>
      <vt:lpstr>Tuning 5β-cholestane tetrol glucuronide</vt:lpstr>
      <vt:lpstr>Tuning mass spectrometer to improve sensitivity</vt:lpstr>
      <vt:lpstr>Tuning 5β-cholestane tetrol glucuronide</vt:lpstr>
      <vt:lpstr>Summary</vt:lpstr>
      <vt:lpstr>Acknowledgements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a dried blood spot method for the detection of bile acid synthesis disorders</dc:title>
  <dc:creator>Hirachan, Rohit</dc:creator>
  <cp:lastModifiedBy>Hirachan, Rohit</cp:lastModifiedBy>
  <cp:revision>94</cp:revision>
  <dcterms:created xsi:type="dcterms:W3CDTF">2024-01-17T11:25:19Z</dcterms:created>
  <dcterms:modified xsi:type="dcterms:W3CDTF">2024-01-29T08:53:42Z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0x0101009B3EBB616D801044AA0A0CADED199E63</vt:lpwstr>
  </property>
</Properties>
</file>