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E217-F70B-85C1-4406-171185AE3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B9FE9-9CEB-3BA1-460F-030DA1208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F7EBC-A1AF-2FC7-B92F-4A149FEA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F53-C037-4364-8950-EF98F7E5C181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32B1D-0E68-E00D-A22E-B2D494E3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8CCFA-0BF0-CE35-4A9F-10BFD80DD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53-DB7C-4630-BC53-72418F67E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33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7FFB-966E-6EA5-3E2E-0EE316728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2DF83-E889-BC48-C7DF-F2C87BE55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73E65-5C0C-67D7-9352-EC6F17F9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F53-C037-4364-8950-EF98F7E5C181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A794C-FC5F-C0BB-E08B-AC881136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5A19A-1D78-63C4-55BA-C993113C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53-DB7C-4630-BC53-72418F67E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63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89CC01-073C-E893-B251-7336D4A16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92454-A448-3DA1-E505-1D6EC98C7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F35A4-1FE4-4B2B-73CC-D3B6B9EF4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F53-C037-4364-8950-EF98F7E5C181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6DDDB-A2A3-AA9E-6C8E-025CD9F8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66D5-8B06-6CFE-3133-C1FEFB3C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53-DB7C-4630-BC53-72418F67E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2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5343C-409E-0FE9-B503-2B71C888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36C58-2994-FF42-A3EE-F4A0BB556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69767-55D4-4381-EDEA-F6EE49B2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F53-C037-4364-8950-EF98F7E5C181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2C840-EBFB-D303-F21D-0DCE8E6B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54F53-36DA-D137-4153-97DBD94F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53-DB7C-4630-BC53-72418F67E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32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C3BFD-F6DB-DB55-3E1F-433814A1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EF034-5DCC-C6CA-38F1-A684827D0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F3FA0-0AE5-CEB7-676E-37FAC4C96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F53-C037-4364-8950-EF98F7E5C181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44D0A-1BE2-A080-AF97-5084AD85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A752F-7AC9-0411-4009-521D35B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53-DB7C-4630-BC53-72418F67E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13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A27F-C2A4-10A3-8256-0B182982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76995-6A6F-82F7-2C41-E9F1CCB9E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C2BB0-4B04-46F3-9312-C58A94565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EFBF4-06BF-A5BD-171B-653BB967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F53-C037-4364-8950-EF98F7E5C181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8ACDB-CAA4-0231-BB56-2B807098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5F3CD-2AAD-4B93-7074-7581529D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53-DB7C-4630-BC53-72418F67E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48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E080-A029-290E-C265-325E49F4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B5A39-6AAA-DEA3-A786-6BA445A24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E423E-D2E0-0061-8242-82E9A7547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8382C-A3E4-26AE-FB5E-9495DA435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BCB0C5-4CB5-CA2F-014E-0E4CADDC14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012313-8674-94FA-4BCD-9EED26D7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F53-C037-4364-8950-EF98F7E5C181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2B7DDA-7E82-0549-720A-F1A85A2C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D20252-D63B-A2AE-9E09-D9265203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53-DB7C-4630-BC53-72418F67E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80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C9800-7469-6DED-9BB7-CE6610B5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1EAE8-11AA-374C-6870-F9A2E477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F53-C037-4364-8950-EF98F7E5C181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57D19-BD39-7D90-8546-29A4A95B1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CE811-002B-BF68-9FF8-FCBAF910D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53-DB7C-4630-BC53-72418F67E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98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EC7947-968F-6D96-90FC-A48CDFD5B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F53-C037-4364-8950-EF98F7E5C181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BFB64-4B3A-60D6-20EA-A4DB72D9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2FF9F-2BD0-EA15-F0EF-6C1470EAE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53-DB7C-4630-BC53-72418F67E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73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BAE5-DAFD-F887-6D55-D5962A3CD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319C6-0A61-16BA-9BF7-189930BF5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19C9B-262B-0419-7D55-05D9E9014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6A0E7-3A4F-868D-4FE8-96CAE52D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F53-C037-4364-8950-EF98F7E5C181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6E927-2862-EADF-75B4-766F02F1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E9F20-7281-4B9E-8606-FC062373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53-DB7C-4630-BC53-72418F67E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6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7185B-A1B2-2D87-0510-7DDF6A8B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07B923-DCFD-171D-02BE-010EE9642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68A5E-23C7-FAFB-2F56-5F0D69E5B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B56A4-93D8-BF9D-FCBC-CA93AB31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F53-C037-4364-8950-EF98F7E5C181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D0DAD-5AF1-D1C1-258E-3414ED13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0E125-C805-2098-BAF0-E4B32D2D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9F53-DB7C-4630-BC53-72418F67E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4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D4EFC-6D2E-7567-0DC4-38E1C5F95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525BA-39FE-9398-C58D-314E1352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1ABBA-EED3-1D12-7299-2D8E1660F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70F53-C037-4364-8950-EF98F7E5C181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DE063-9055-FAE7-6754-037DF1FED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54AA6-72F4-18F7-5D3C-75C1EEAE8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9F53-DB7C-4630-BC53-72418F67E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11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harveysgang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4809E-8149-7BAF-22F3-8C707F436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571253"/>
            <a:ext cx="9144000" cy="2387600"/>
          </a:xfrm>
        </p:spPr>
        <p:txBody>
          <a:bodyPr/>
          <a:lstStyle/>
          <a:p>
            <a:r>
              <a:rPr lang="en-GB" b="1" dirty="0"/>
              <a:t>Harvey’s Gang at the IBMS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21A61-086F-4B08-156B-3123B52102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A collage of children in lab coats&#10;&#10;Description automatically generated">
            <a:extLst>
              <a:ext uri="{FF2B5EF4-FFF2-40B4-BE49-F238E27FC236}">
                <a16:creationId xmlns:a16="http://schemas.microsoft.com/office/drawing/2014/main" id="{489964CE-AE73-46A7-0521-EF6E107E7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09" y="3028889"/>
            <a:ext cx="8406179" cy="280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9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5448" y="8300"/>
            <a:ext cx="10966551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5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C6CFE-A07F-7EE7-3831-69BB54CF9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057"/>
            <a:ext cx="4596245" cy="1711119"/>
          </a:xfrm>
        </p:spPr>
        <p:txBody>
          <a:bodyPr anchor="ctr">
            <a:normAutofit/>
          </a:bodyPr>
          <a:lstStyle/>
          <a:p>
            <a:r>
              <a:rPr lang="en-GB" sz="2800" b="1" dirty="0"/>
              <a:t>June 2023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IBMS takes over the management of Harvey’s Gang</a:t>
            </a:r>
            <a:endParaRPr lang="en-GB" sz="2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magazine cover with test tubes and a bag&#10;&#10;Description automatically generated">
            <a:extLst>
              <a:ext uri="{FF2B5EF4-FFF2-40B4-BE49-F238E27FC236}">
                <a16:creationId xmlns:a16="http://schemas.microsoft.com/office/drawing/2014/main" id="{CE905827-9828-5E2D-30D9-414794D92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3" y="864617"/>
            <a:ext cx="3872455" cy="516327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7F4CC4-2900-FE4E-7B73-AEFA21511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390" y="1260764"/>
            <a:ext cx="4860162" cy="497931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Announced via The Biomedical Scientist, social media, press releases and newsletters.</a:t>
            </a:r>
          </a:p>
          <a:p>
            <a:r>
              <a:rPr lang="en-US" sz="2000" dirty="0"/>
              <a:t>The move sees Harvey’s Gang charity being wound up and no longer requires fund raising to exist.</a:t>
            </a:r>
          </a:p>
          <a:p>
            <a:r>
              <a:rPr lang="en-US" sz="2000" dirty="0"/>
              <a:t>All known sites asked to complete IBMS terms and conditions and sent lab coats, new merchandise and resources to complete the tours.</a:t>
            </a:r>
          </a:p>
        </p:txBody>
      </p:sp>
    </p:spTree>
    <p:extLst>
      <p:ext uri="{BB962C8B-B14F-4D97-AF65-F5344CB8AC3E}">
        <p14:creationId xmlns:p14="http://schemas.microsoft.com/office/powerpoint/2010/main" val="65823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5448" y="8300"/>
            <a:ext cx="10966551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5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C6CFE-A07F-7EE7-3831-69BB54CF9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390" y="9057"/>
            <a:ext cx="4596245" cy="1711119"/>
          </a:xfrm>
        </p:spPr>
        <p:txBody>
          <a:bodyPr anchor="ctr">
            <a:normAutofit/>
          </a:bodyPr>
          <a:lstStyle/>
          <a:p>
            <a:r>
              <a:rPr lang="en-GB" sz="2800" b="1" dirty="0"/>
              <a:t>Jun – Dec 2023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Successes</a:t>
            </a:r>
            <a:endParaRPr lang="en-GB" sz="2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7F4CC4-2900-FE4E-7B73-AEFA21511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390" y="1302327"/>
            <a:ext cx="4860162" cy="504305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IBMS creates new resources and moves </a:t>
            </a:r>
            <a:r>
              <a:rPr lang="en-US" sz="2000" dirty="0">
                <a:hlinkClick r:id="rId2"/>
              </a:rPr>
              <a:t>www.harveysgang.com</a:t>
            </a:r>
            <a:r>
              <a:rPr lang="en-US" sz="2000" dirty="0"/>
              <a:t> to IBMS website.</a:t>
            </a:r>
          </a:p>
          <a:p>
            <a:r>
              <a:rPr lang="en-US" sz="2000" dirty="0"/>
              <a:t>Creates a blog site and takes over social media channels to increase awareness of Harvey’s Gang to hospitals and patients.</a:t>
            </a:r>
          </a:p>
          <a:p>
            <a:r>
              <a:rPr lang="en-US" sz="2000" dirty="0"/>
              <a:t>New sites across the UK join Harvey’s Gang including 3 after direct contact from parents of patients to IBMS who work with members to set up tours. </a:t>
            </a:r>
          </a:p>
          <a:p>
            <a:r>
              <a:rPr lang="en-US" sz="2000" dirty="0"/>
              <a:t>Regular newsletter now keeps sites informed of each others work and the </a:t>
            </a:r>
            <a:r>
              <a:rPr lang="en-US" sz="2000" dirty="0" err="1"/>
              <a:t>organisation’s</a:t>
            </a:r>
            <a:r>
              <a:rPr lang="en-US" sz="2000" dirty="0"/>
              <a:t> plans. </a:t>
            </a:r>
          </a:p>
        </p:txBody>
      </p:sp>
      <p:pic>
        <p:nvPicPr>
          <p:cNvPr id="4" name="Picture 3" descr="A group of children in a science lab&#10;&#10;Description automatically generated">
            <a:extLst>
              <a:ext uri="{FF2B5EF4-FFF2-40B4-BE49-F238E27FC236}">
                <a16:creationId xmlns:a16="http://schemas.microsoft.com/office/drawing/2014/main" id="{B6C90D05-1A50-869C-3B7A-A15C486A70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1" y="287516"/>
            <a:ext cx="4639172" cy="656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7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5448" y="8300"/>
            <a:ext cx="10966551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5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C6CFE-A07F-7EE7-3831-69BB54CF9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073" y="22811"/>
            <a:ext cx="4596245" cy="1711119"/>
          </a:xfrm>
        </p:spPr>
        <p:txBody>
          <a:bodyPr anchor="ctr">
            <a:normAutofit/>
          </a:bodyPr>
          <a:lstStyle/>
          <a:p>
            <a:r>
              <a:rPr lang="en-GB" sz="2800" b="1" dirty="0"/>
              <a:t>The future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Ideas for Harvey’s Gang</a:t>
            </a:r>
            <a:endParaRPr lang="en-GB" sz="2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905827-9828-5E2D-30D9-414794D92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873" y="1075120"/>
            <a:ext cx="3872455" cy="474226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7F4CC4-2900-FE4E-7B73-AEFA21511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390" y="1496291"/>
            <a:ext cx="5046519" cy="474378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000" dirty="0"/>
              <a:t>Create a </a:t>
            </a:r>
            <a:r>
              <a:rPr lang="en-US" sz="2000" dirty="0" err="1"/>
              <a:t>Superlab</a:t>
            </a:r>
            <a:r>
              <a:rPr lang="en-US" sz="2000" dirty="0"/>
              <a:t> comic for patients and use characters in certificates, stickers and merchandise to promote role of different disciplines. </a:t>
            </a:r>
          </a:p>
          <a:p>
            <a:r>
              <a:rPr lang="en-US" sz="2000" dirty="0"/>
              <a:t>Encourage information sharing across sites and for more disciplines aside Blood Sciences to get involved.</a:t>
            </a:r>
          </a:p>
          <a:p>
            <a:r>
              <a:rPr lang="en-US" sz="2000" dirty="0"/>
              <a:t>Create activities for each discipline to provide support and guidance for the tours.</a:t>
            </a:r>
          </a:p>
          <a:p>
            <a:r>
              <a:rPr lang="en-US" sz="2000" dirty="0"/>
              <a:t>Rebrand to consider new logo (teddy bear) and loss of ‘gang’ from name. Focus shift away from Harvey as the original patient who sadly passed away. </a:t>
            </a:r>
          </a:p>
          <a:p>
            <a:r>
              <a:rPr lang="en-US" sz="2000" dirty="0"/>
              <a:t>Identify opportunities to take Harvey’s Gang out of the laboratory to increase awareness – i.e. school visits, children’s wards, VR tours.</a:t>
            </a:r>
          </a:p>
        </p:txBody>
      </p:sp>
    </p:spTree>
    <p:extLst>
      <p:ext uri="{BB962C8B-B14F-4D97-AF65-F5344CB8AC3E}">
        <p14:creationId xmlns:p14="http://schemas.microsoft.com/office/powerpoint/2010/main" val="206219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38B231B09F8F4AA094C749501EC0B5" ma:contentTypeVersion="10" ma:contentTypeDescription="Create a new document." ma:contentTypeScope="" ma:versionID="32f96a4d18150b2e9ba820480a4330b3">
  <xsd:schema xmlns:xsd="http://www.w3.org/2001/XMLSchema" xmlns:xs="http://www.w3.org/2001/XMLSchema" xmlns:p="http://schemas.microsoft.com/office/2006/metadata/properties" xmlns:ns3="a600d3ca-d1f8-4ce6-be1b-f169b334f8b8" xmlns:ns4="081e8437-b044-4486-b0d8-d0d43da37fff" targetNamespace="http://schemas.microsoft.com/office/2006/metadata/properties" ma:root="true" ma:fieldsID="b46a89d8f896258481ce044b2fcd717e" ns3:_="" ns4:_="">
    <xsd:import namespace="a600d3ca-d1f8-4ce6-be1b-f169b334f8b8"/>
    <xsd:import namespace="081e8437-b044-4486-b0d8-d0d43da37f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0d3ca-d1f8-4ce6-be1b-f169b334f8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e8437-b044-4486-b0d8-d0d43da37ff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600d3ca-d1f8-4ce6-be1b-f169b334f8b8" xsi:nil="true"/>
  </documentManagement>
</p:properties>
</file>

<file path=customXml/itemProps1.xml><?xml version="1.0" encoding="utf-8"?>
<ds:datastoreItem xmlns:ds="http://schemas.openxmlformats.org/officeDocument/2006/customXml" ds:itemID="{D3781FAC-75E1-40CF-B200-C6A88B8DD9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00d3ca-d1f8-4ce6-be1b-f169b334f8b8"/>
    <ds:schemaRef ds:uri="081e8437-b044-4486-b0d8-d0d43da37f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0E850C-DCD9-488C-9A56-2204645726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F6C8B4-B770-4080-9510-EB5BB00243BA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081e8437-b044-4486-b0d8-d0d43da37fff"/>
    <ds:schemaRef ds:uri="http://purl.org/dc/terms/"/>
    <ds:schemaRef ds:uri="http://schemas.openxmlformats.org/package/2006/metadata/core-properties"/>
    <ds:schemaRef ds:uri="a600d3ca-d1f8-4ce6-be1b-f169b334f8b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269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Harvey’s Gang at the IBMS</vt:lpstr>
      <vt:lpstr>June 2023 IBMS takes over the management of Harvey’s Gang</vt:lpstr>
      <vt:lpstr>Jun – Dec 2023 Successes</vt:lpstr>
      <vt:lpstr>The future Ideas for Harvey’s Gang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Wilven</dc:creator>
  <cp:lastModifiedBy>Allen Louise (RQ3) BCH</cp:lastModifiedBy>
  <cp:revision>6</cp:revision>
  <dcterms:created xsi:type="dcterms:W3CDTF">2023-10-24T10:54:06Z</dcterms:created>
  <dcterms:modified xsi:type="dcterms:W3CDTF">2024-01-29T13:38:19Z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0x0101009C38B231B09F8F4AA094C749501EC0B5</vt:lpwstr>
  </property>
</Properties>
</file>